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561" r:id="rId3"/>
    <p:sldId id="562" r:id="rId4"/>
    <p:sldId id="571" r:id="rId5"/>
    <p:sldId id="564" r:id="rId6"/>
    <p:sldId id="563" r:id="rId7"/>
    <p:sldId id="565" r:id="rId8"/>
    <p:sldId id="566" r:id="rId9"/>
    <p:sldId id="567" r:id="rId10"/>
    <p:sldId id="569" r:id="rId11"/>
    <p:sldId id="570" r:id="rId12"/>
    <p:sldId id="5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64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DC711-2785-45EE-B1EB-0EC3330754AA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1D9A6-034E-451D-88F8-B6B2A7AEF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06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D9A6-034E-451D-88F8-B6B2A7AEFA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2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70316-6124-1F75-1C9D-58AB89683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612844-C6B8-4E4D-1C79-11ED0518B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DB33B7-4BFB-94B4-52F8-B5B14D943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B1BE5-6E37-5E47-D0DE-FC38AC720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1D9A6-034E-451D-88F8-B6B2A7AEFA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2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F42E8-C2D0-C038-F6DE-0A7091E00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ABB0AA-2AA0-5EE6-3ED2-F6439E4AB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EA875-E045-892A-373F-AAF62FDB1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FA08C-7345-41F4-A0D2-0F3C8773D561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E765E-E7B5-D968-8478-1C8C32023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65507-5811-9490-3840-8E92E8F8F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927E-307A-444E-983E-F318E6B76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30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C4881-6AEC-CCBF-3C9B-1C044E2C8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939EC-A5FF-73D4-C628-23BF0F55B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705FF-4E38-E55F-4534-53A327D59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FA08C-7345-41F4-A0D2-0F3C8773D561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84484-9F5A-FB8B-F497-04EB0F2B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96433-88C0-FF67-1B28-C1F6E3A9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927E-307A-444E-983E-F318E6B76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70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63C1A-456D-9643-3CBC-ADEF560D9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87AC4-9F88-0E57-DC0C-4ACA26C74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6CCA1-F693-EE67-D599-3662547E8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FA08C-7345-41F4-A0D2-0F3C8773D561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EA200-0B8E-A001-B679-2C8899664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32D7B-68C2-4892-CD77-8441C5D3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927E-307A-444E-983E-F318E6B76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56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7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58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55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9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01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09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2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Google Shape;73;p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526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body" idx="1"/>
          </p:nvPr>
        </p:nvSpPr>
        <p:spPr>
          <a:xfrm rot="5400000">
            <a:off x="4544219" y="-912019"/>
            <a:ext cx="31035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96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DA4A-DC62-8A1F-A410-E4FF396DE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55BB1-6796-42D3-5F61-15531DBEF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ED622-20C5-6556-FBE3-CBED97DC1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FA08C-7345-41F4-A0D2-0F3C8773D561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AB19D-69BC-DB53-41C4-3C2893EF5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14404-BEE7-9C66-0010-D3A131F3F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927E-307A-444E-983E-F318E6B76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934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 rot="5400000">
            <a:off x="7285038" y="1828800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 rot="5400000">
            <a:off x="1697039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Google Shape;85;p1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9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62A09-C996-8231-8FA4-34C3A2039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9941D-27BB-2F39-A337-9977B4B59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16C64-826B-8527-C9DF-FEDE3B90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FA08C-7345-41F4-A0D2-0F3C8773D561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4AA75-6DE9-5307-22A8-219B1E6D4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02CB4-5170-0D22-AFD6-9F9F7E22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927E-307A-444E-983E-F318E6B76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69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E0F70-C056-1582-369D-F86821113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2B80F-06FA-711D-B6C3-6C6D48C85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CC849-9F7D-5B74-BDEA-397171F98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4EFE3-E955-36E3-0FEF-62CFD78D4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FA08C-7345-41F4-A0D2-0F3C8773D561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686C9-E5FF-1ADB-6189-6DBA687DF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86A08-E273-462A-BA20-CEDD30B9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927E-307A-444E-983E-F318E6B76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58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2C98-9C21-EEC7-1CE7-4BA738C0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492A8-C383-1662-CD31-14EB7DA35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28440-9895-1F05-2414-A92583C5A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552593-DD58-9401-1668-849944D640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4D7D41-F6E7-A931-AD1C-DC4D0E08A0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39B362-FEDD-6E2C-30E5-2E9469CD0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FA08C-7345-41F4-A0D2-0F3C8773D561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FDBE1F-3A2C-AD95-4F31-F4D499E6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1255D-3BD6-E9B2-DFFE-2479DCA3C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927E-307A-444E-983E-F318E6B76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0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331C-1DEA-B121-A296-DCAEF26C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62CCE0-3785-9C10-8E21-4A3BC5141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FA08C-7345-41F4-A0D2-0F3C8773D561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B8B36-7D8B-C213-C085-6892990D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2943F-0C54-7E71-B03C-EC4BD5624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927E-307A-444E-983E-F318E6B76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93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54386D-0F89-D42B-695D-1E0079CA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FA08C-7345-41F4-A0D2-0F3C8773D561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6735B-74A7-AD37-CF38-6DFA4ACB9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CD9CD-A0D3-BD83-1EBF-D14ED7053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927E-307A-444E-983E-F318E6B76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88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1D288-8E47-7214-75BC-F9836BAD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0587A-09B2-C23F-051D-E0FD01D9F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6713D-A28D-A64A-75DD-D46BA9702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249DA-158A-3E86-8F6D-7771E8A6B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FA08C-7345-41F4-A0D2-0F3C8773D561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FD756-B267-9FD0-04C3-E12205655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03943-1D95-B19A-47B2-253305BE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927E-307A-444E-983E-F318E6B76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8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FBBE9-DF89-585E-5507-A2FFFBFEE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8F1671-D922-6D56-27A0-346313F83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3A16D-1BE3-58F6-743D-1F300966C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745D0-9640-06B4-CF80-6B90C3CE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FA08C-7345-41F4-A0D2-0F3C8773D561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F236A-53F9-2B0C-D5EA-02319DF3D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AD45A-59FB-03E3-4EE4-57460E28D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927E-307A-444E-983E-F318E6B76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81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2BF3D0-501F-2023-A1EC-8C6C22117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86817-E0A8-E8C1-F467-56D168613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43A95-6927-2B32-B423-73CCD6D3B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BFA08C-7345-41F4-A0D2-0F3C8773D561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7DCD7-290A-05E2-0B4D-D8F788A92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754C7-D235-047B-F037-1DBCFC609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43927E-307A-444E-983E-F318E6B76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1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0" y="0"/>
            <a:ext cx="12192000" cy="565798"/>
          </a:xfrm>
          <a:prstGeom prst="rect">
            <a:avLst/>
          </a:prstGeom>
          <a:solidFill>
            <a:srgbClr val="2139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3"/>
          <p:cNvSpPr txBox="1">
            <a:spLocks noGrp="1"/>
          </p:cNvSpPr>
          <p:nvPr>
            <p:ph type="title"/>
          </p:nvPr>
        </p:nvSpPr>
        <p:spPr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body" idx="1"/>
          </p:nvPr>
        </p:nvSpPr>
        <p:spPr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Google Shape;16;p3"/>
          <p:cNvSpPr txBox="1"/>
          <p:nvPr/>
        </p:nvSpPr>
        <p:spPr>
          <a:xfrm>
            <a:off x="2855073" y="25731"/>
            <a:ext cx="6481855" cy="50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86A6CA"/>
                </a:solidFill>
                <a:latin typeface="Arial"/>
                <a:ea typeface="Arial"/>
                <a:cs typeface="Arial"/>
                <a:sym typeface="Arial"/>
              </a:rPr>
              <a:t>Intelligent Structures and Systems Research Lab</a:t>
            </a:r>
            <a:endParaRPr sz="1400"/>
          </a:p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6A6CA"/>
              </a:buClr>
              <a:buSzPts val="1000"/>
              <a:buFont typeface="Arial"/>
              <a:buNone/>
            </a:pPr>
            <a:r>
              <a:rPr lang="en-US" sz="1000" b="0" i="1" u="none" strike="noStrike" cap="none">
                <a:solidFill>
                  <a:srgbClr val="86A6CA"/>
                </a:solidFill>
                <a:latin typeface="Arial"/>
                <a:ea typeface="Arial"/>
                <a:cs typeface="Arial"/>
                <a:sym typeface="Arial"/>
              </a:rPr>
              <a:t>Carson McGuire • Matthew Bryant</a:t>
            </a:r>
            <a:endParaRPr sz="1000" b="0" i="1" u="none" strike="noStrike" cap="none">
              <a:solidFill>
                <a:srgbClr val="86A6C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11">
            <a:alphaModFix/>
          </a:blip>
          <a:srcRect l="2363" t="12363" r="2530" b="22759"/>
          <a:stretch/>
        </p:blipFill>
        <p:spPr>
          <a:xfrm>
            <a:off x="68953" y="48482"/>
            <a:ext cx="135858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049990" y="0"/>
            <a:ext cx="1142010" cy="566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94757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E98F44-8CFE-6194-8EF0-91BE507553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82704A-183F-7CFA-5911-416A0BD6BD50}"/>
              </a:ext>
            </a:extLst>
          </p:cNvPr>
          <p:cNvGrpSpPr/>
          <p:nvPr/>
        </p:nvGrpSpPr>
        <p:grpSpPr>
          <a:xfrm>
            <a:off x="4016524" y="726393"/>
            <a:ext cx="3418318" cy="1986897"/>
            <a:chOff x="4007978" y="1081043"/>
            <a:chExt cx="3418318" cy="198689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FE0351E-84F7-2E28-BD2D-56B2D8885F49}"/>
                </a:ext>
              </a:extLst>
            </p:cNvPr>
            <p:cNvSpPr/>
            <p:nvPr/>
          </p:nvSpPr>
          <p:spPr>
            <a:xfrm>
              <a:off x="4007978" y="1683520"/>
              <a:ext cx="3418318" cy="138441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Power Supply Box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DDA75FB-0282-E89F-C84F-780D5B0D15BE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>
              <a:off x="5717137" y="1081043"/>
              <a:ext cx="0" cy="60247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F3928B-E0B2-3806-ABD9-4BCD5351D699}"/>
                </a:ext>
              </a:extLst>
            </p:cNvPr>
            <p:cNvSpPr txBox="1"/>
            <p:nvPr/>
          </p:nvSpPr>
          <p:spPr>
            <a:xfrm>
              <a:off x="5672983" y="1190001"/>
              <a:ext cx="159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120V AC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824135-1D4A-4D31-A002-D47698103367}"/>
                </a:ext>
              </a:extLst>
            </p:cNvPr>
            <p:cNvSpPr txBox="1"/>
            <p:nvPr/>
          </p:nvSpPr>
          <p:spPr>
            <a:xfrm>
              <a:off x="4396811" y="2698608"/>
              <a:ext cx="589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5V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FAF953-E1FC-AAF9-0917-5261A26F6FD2}"/>
                </a:ext>
              </a:extLst>
            </p:cNvPr>
            <p:cNvSpPr txBox="1"/>
            <p:nvPr/>
          </p:nvSpPr>
          <p:spPr>
            <a:xfrm>
              <a:off x="5083323" y="2698608"/>
              <a:ext cx="589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12V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3B7FDF-5490-0B83-6F38-C38CD4FE684C}"/>
                </a:ext>
              </a:extLst>
            </p:cNvPr>
            <p:cNvSpPr txBox="1"/>
            <p:nvPr/>
          </p:nvSpPr>
          <p:spPr>
            <a:xfrm>
              <a:off x="5766986" y="2698608"/>
              <a:ext cx="589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24V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FAA4BF-D24A-0F3D-BA34-FB4A214CF353}"/>
                </a:ext>
              </a:extLst>
            </p:cNvPr>
            <p:cNvSpPr txBox="1"/>
            <p:nvPr/>
          </p:nvSpPr>
          <p:spPr>
            <a:xfrm>
              <a:off x="6453498" y="2698608"/>
              <a:ext cx="589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28V</a:t>
              </a:r>
            </a:p>
          </p:txBody>
        </p:sp>
      </p:grp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370EE78-1F2A-1507-7E7F-3DD6F13C436A}"/>
              </a:ext>
            </a:extLst>
          </p:cNvPr>
          <p:cNvCxnSpPr>
            <a:stCxn id="9" idx="2"/>
            <a:endCxn id="17" idx="0"/>
          </p:cNvCxnSpPr>
          <p:nvPr/>
        </p:nvCxnSpPr>
        <p:spPr>
          <a:xfrm rot="5400000">
            <a:off x="2871745" y="1631178"/>
            <a:ext cx="746331" cy="2910555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BECC0E6-2E2C-0970-77CA-BD9BC8DF8D5B}"/>
              </a:ext>
            </a:extLst>
          </p:cNvPr>
          <p:cNvGrpSpPr/>
          <p:nvPr/>
        </p:nvGrpSpPr>
        <p:grpSpPr>
          <a:xfrm>
            <a:off x="652330" y="3459620"/>
            <a:ext cx="2274604" cy="1384420"/>
            <a:chOff x="652330" y="3459620"/>
            <a:chExt cx="2274604" cy="138442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D1BA2FE-7DAB-069D-1744-A095DF54F70B}"/>
                </a:ext>
              </a:extLst>
            </p:cNvPr>
            <p:cNvSpPr/>
            <p:nvPr/>
          </p:nvSpPr>
          <p:spPr>
            <a:xfrm>
              <a:off x="652330" y="3459621"/>
              <a:ext cx="2274604" cy="138441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Salinity Sensor Driver Box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548DF8-4A80-425A-6AD0-061C4922F959}"/>
                </a:ext>
              </a:extLst>
            </p:cNvPr>
            <p:cNvSpPr txBox="1"/>
            <p:nvPr/>
          </p:nvSpPr>
          <p:spPr>
            <a:xfrm>
              <a:off x="1494804" y="3459620"/>
              <a:ext cx="589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5V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6B69C5-0B9B-5587-05C7-61FBA6B06E04}"/>
                </a:ext>
              </a:extLst>
            </p:cNvPr>
            <p:cNvSpPr txBox="1"/>
            <p:nvPr/>
          </p:nvSpPr>
          <p:spPr>
            <a:xfrm>
              <a:off x="1325666" y="4474708"/>
              <a:ext cx="9279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UART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D68CA54-8848-CC72-2178-BAAB7683264F}"/>
              </a:ext>
            </a:extLst>
          </p:cNvPr>
          <p:cNvSpPr/>
          <p:nvPr/>
        </p:nvSpPr>
        <p:spPr>
          <a:xfrm>
            <a:off x="4280375" y="5868824"/>
            <a:ext cx="2890615" cy="89944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Speedgoat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66028A9-B594-4770-E2C1-A932C8158CE1}"/>
              </a:ext>
            </a:extLst>
          </p:cNvPr>
          <p:cNvCxnSpPr>
            <a:cxnSpLocks/>
            <a:stCxn id="17" idx="2"/>
            <a:endCxn id="58" idx="0"/>
          </p:cNvCxnSpPr>
          <p:nvPr/>
        </p:nvCxnSpPr>
        <p:spPr>
          <a:xfrm rot="16200000" flipH="1">
            <a:off x="2824291" y="3809380"/>
            <a:ext cx="1024526" cy="3093845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971FA5E-4C96-C874-2274-01A0A834AE6A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555477" y="1251029"/>
            <a:ext cx="39453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CA54AA6-19FC-569F-107D-2F27C51B1916}"/>
              </a:ext>
            </a:extLst>
          </p:cNvPr>
          <p:cNvSpPr txBox="1"/>
          <p:nvPr/>
        </p:nvSpPr>
        <p:spPr>
          <a:xfrm>
            <a:off x="950007" y="1066363"/>
            <a:ext cx="151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Digital Data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FA8E98-0D86-75E3-F993-5E7105F1412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55477" y="881696"/>
            <a:ext cx="3945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09FEB4F-26B5-4D11-924B-8A20AFE08EAA}"/>
              </a:ext>
            </a:extLst>
          </p:cNvPr>
          <p:cNvSpPr txBox="1"/>
          <p:nvPr/>
        </p:nvSpPr>
        <p:spPr>
          <a:xfrm>
            <a:off x="950008" y="697030"/>
            <a:ext cx="92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644CAF-C1FE-AC6E-93BC-ED1331B1E896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55476" y="1620361"/>
            <a:ext cx="39453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9139F01-88B3-3265-F808-F1589D29E425}"/>
              </a:ext>
            </a:extLst>
          </p:cNvPr>
          <p:cNvSpPr txBox="1"/>
          <p:nvPr/>
        </p:nvSpPr>
        <p:spPr>
          <a:xfrm>
            <a:off x="950006" y="1435695"/>
            <a:ext cx="172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Analog Signal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5112EAA3-BD92-2F7D-4EA1-E854078034E5}"/>
              </a:ext>
            </a:extLst>
          </p:cNvPr>
          <p:cNvCxnSpPr>
            <a:cxnSpLocks/>
            <a:stCxn id="10" idx="2"/>
            <a:endCxn id="39" idx="0"/>
          </p:cNvCxnSpPr>
          <p:nvPr/>
        </p:nvCxnSpPr>
        <p:spPr>
          <a:xfrm rot="5400000">
            <a:off x="4905081" y="3062092"/>
            <a:ext cx="830421" cy="13281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7B041200-AFDB-843C-DA77-A8C3F7C5E657}"/>
              </a:ext>
            </a:extLst>
          </p:cNvPr>
          <p:cNvCxnSpPr>
            <a:cxnSpLocks/>
            <a:stCxn id="12" idx="2"/>
            <a:endCxn id="40" idx="0"/>
          </p:cNvCxnSpPr>
          <p:nvPr/>
        </p:nvCxnSpPr>
        <p:spPr>
          <a:xfrm rot="5400000">
            <a:off x="6158642" y="2945478"/>
            <a:ext cx="830421" cy="366044"/>
          </a:xfrm>
          <a:prstGeom prst="bentConnector3">
            <a:avLst>
              <a:gd name="adj1" fmla="val 7058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0ED0685-C0E3-659B-8816-F55E9F081F54}"/>
              </a:ext>
            </a:extLst>
          </p:cNvPr>
          <p:cNvGrpSpPr/>
          <p:nvPr/>
        </p:nvGrpSpPr>
        <p:grpSpPr>
          <a:xfrm>
            <a:off x="4189219" y="3511336"/>
            <a:ext cx="3172626" cy="1384419"/>
            <a:chOff x="4189219" y="3511336"/>
            <a:chExt cx="3172626" cy="1384419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7B64121-9C78-21D7-9C62-011B24DDA144}"/>
                </a:ext>
              </a:extLst>
            </p:cNvPr>
            <p:cNvSpPr/>
            <p:nvPr/>
          </p:nvSpPr>
          <p:spPr>
            <a:xfrm>
              <a:off x="4189219" y="3511336"/>
              <a:ext cx="3172626" cy="138441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Pressure and Flowrate Sensors Passthrough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CE6645D-76B6-7D95-DE66-BB986835196C}"/>
                </a:ext>
              </a:extLst>
            </p:cNvPr>
            <p:cNvSpPr txBox="1"/>
            <p:nvPr/>
          </p:nvSpPr>
          <p:spPr>
            <a:xfrm>
              <a:off x="4959053" y="3543711"/>
              <a:ext cx="589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12V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2824A45-F504-759D-8DD7-9F17410B46AE}"/>
                </a:ext>
              </a:extLst>
            </p:cNvPr>
            <p:cNvSpPr txBox="1"/>
            <p:nvPr/>
          </p:nvSpPr>
          <p:spPr>
            <a:xfrm>
              <a:off x="6096000" y="3543711"/>
              <a:ext cx="589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28V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05A6A51-3BF7-A953-6CD9-ADA4D963B711}"/>
                </a:ext>
              </a:extLst>
            </p:cNvPr>
            <p:cNvSpPr txBox="1"/>
            <p:nvPr/>
          </p:nvSpPr>
          <p:spPr>
            <a:xfrm>
              <a:off x="4254738" y="4568637"/>
              <a:ext cx="15517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0-10V (Press.)</a:t>
              </a:r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7D62D2-F3A7-EE7A-A790-BC43FF821D21}"/>
                </a:ext>
              </a:extLst>
            </p:cNvPr>
            <p:cNvSpPr txBox="1"/>
            <p:nvPr/>
          </p:nvSpPr>
          <p:spPr>
            <a:xfrm>
              <a:off x="5775532" y="4568636"/>
              <a:ext cx="15517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Pulse (flowrate)</a:t>
              </a:r>
              <a:endParaRPr lang="en-US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F000105-9980-B382-677F-659DCC81A255}"/>
              </a:ext>
            </a:extLst>
          </p:cNvPr>
          <p:cNvSpPr txBox="1"/>
          <p:nvPr/>
        </p:nvSpPr>
        <p:spPr>
          <a:xfrm>
            <a:off x="4398770" y="5868566"/>
            <a:ext cx="969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UART1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BC0B08-8333-28E1-7416-A391CEFCC128}"/>
              </a:ext>
            </a:extLst>
          </p:cNvPr>
          <p:cNvSpPr txBox="1"/>
          <p:nvPr/>
        </p:nvSpPr>
        <p:spPr>
          <a:xfrm>
            <a:off x="5290825" y="5868760"/>
            <a:ext cx="969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 I/O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488F5A-54F7-4E1F-6E8F-CF2A4FA01269}"/>
              </a:ext>
            </a:extLst>
          </p:cNvPr>
          <p:cNvSpPr txBox="1"/>
          <p:nvPr/>
        </p:nvSpPr>
        <p:spPr>
          <a:xfrm>
            <a:off x="6200953" y="5867627"/>
            <a:ext cx="969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 I/O</a:t>
            </a:r>
            <a:endParaRPr lang="en-US" dirty="0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4647020A-BB25-B13E-6A13-D21ACCB99FDD}"/>
              </a:ext>
            </a:extLst>
          </p:cNvPr>
          <p:cNvCxnSpPr>
            <a:cxnSpLocks/>
            <a:stCxn id="48" idx="2"/>
            <a:endCxn id="60" idx="0"/>
          </p:cNvCxnSpPr>
          <p:nvPr/>
        </p:nvCxnSpPr>
        <p:spPr>
          <a:xfrm rot="16200000" flipH="1">
            <a:off x="6122932" y="5304899"/>
            <a:ext cx="991214" cy="134241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391A9C8B-8296-A267-64D8-4BE1984BDE36}"/>
              </a:ext>
            </a:extLst>
          </p:cNvPr>
          <p:cNvCxnSpPr>
            <a:cxnSpLocks/>
            <a:stCxn id="47" idx="2"/>
            <a:endCxn id="59" idx="0"/>
          </p:cNvCxnSpPr>
          <p:nvPr/>
        </p:nvCxnSpPr>
        <p:spPr>
          <a:xfrm rot="16200000" flipH="1">
            <a:off x="4906905" y="5000133"/>
            <a:ext cx="992346" cy="744907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405B631-0F6F-0104-65F2-22BE7AD21751}"/>
              </a:ext>
            </a:extLst>
          </p:cNvPr>
          <p:cNvSpPr txBox="1"/>
          <p:nvPr/>
        </p:nvSpPr>
        <p:spPr>
          <a:xfrm rot="16200000">
            <a:off x="6532083" y="6264531"/>
            <a:ext cx="969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UART2</a:t>
            </a:r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251A206-2001-D2C8-03FF-240B3F17F09F}"/>
              </a:ext>
            </a:extLst>
          </p:cNvPr>
          <p:cNvGrpSpPr/>
          <p:nvPr/>
        </p:nvGrpSpPr>
        <p:grpSpPr>
          <a:xfrm>
            <a:off x="8948158" y="3511336"/>
            <a:ext cx="2274604" cy="1384419"/>
            <a:chOff x="8948158" y="3511336"/>
            <a:chExt cx="2274604" cy="1384419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6BA5D58C-6147-C57D-1DFB-EFD1ABC0E8A7}"/>
                </a:ext>
              </a:extLst>
            </p:cNvPr>
            <p:cNvSpPr/>
            <p:nvPr/>
          </p:nvSpPr>
          <p:spPr>
            <a:xfrm>
              <a:off x="8948158" y="3511336"/>
              <a:ext cx="2274604" cy="138441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Control Valve Driver Box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F0330DC-6D60-8D6D-B41B-2D65E29456F5}"/>
                </a:ext>
              </a:extLst>
            </p:cNvPr>
            <p:cNvSpPr txBox="1"/>
            <p:nvPr/>
          </p:nvSpPr>
          <p:spPr>
            <a:xfrm>
              <a:off x="9191003" y="3511336"/>
              <a:ext cx="589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12V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5B28734-4537-E114-6290-C6742AD03F94}"/>
                </a:ext>
              </a:extLst>
            </p:cNvPr>
            <p:cNvSpPr txBox="1"/>
            <p:nvPr/>
          </p:nvSpPr>
          <p:spPr>
            <a:xfrm>
              <a:off x="9621494" y="4526423"/>
              <a:ext cx="9279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UART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670E4DE5-D5E4-9F82-378A-EE4AD8A7A9CA}"/>
              </a:ext>
            </a:extLst>
          </p:cNvPr>
          <p:cNvSpPr txBox="1"/>
          <p:nvPr/>
        </p:nvSpPr>
        <p:spPr>
          <a:xfrm>
            <a:off x="7434843" y="589308"/>
            <a:ext cx="469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Primary Interconnections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C7911CB-A828-25E0-9495-491A87438172}"/>
              </a:ext>
            </a:extLst>
          </p:cNvPr>
          <p:cNvSpPr txBox="1"/>
          <p:nvPr/>
        </p:nvSpPr>
        <p:spPr>
          <a:xfrm>
            <a:off x="10351807" y="3511336"/>
            <a:ext cx="58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24V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02962784-57C0-C1DC-E634-88161675ABEB}"/>
              </a:ext>
            </a:extLst>
          </p:cNvPr>
          <p:cNvCxnSpPr>
            <a:cxnSpLocks/>
            <a:stCxn id="68" idx="2"/>
            <a:endCxn id="72" idx="2"/>
          </p:cNvCxnSpPr>
          <p:nvPr/>
        </p:nvCxnSpPr>
        <p:spPr>
          <a:xfrm flipV="1">
            <a:off x="7170678" y="4895755"/>
            <a:ext cx="2914782" cy="1522664"/>
          </a:xfrm>
          <a:prstGeom prst="bentConnector2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B8BF47B-6FE6-9BC2-66C9-5D95D88D87CC}"/>
              </a:ext>
            </a:extLst>
          </p:cNvPr>
          <p:cNvCxnSpPr>
            <a:cxnSpLocks/>
            <a:stCxn id="11" idx="2"/>
            <a:endCxn id="77" idx="0"/>
          </p:cNvCxnSpPr>
          <p:nvPr/>
        </p:nvCxnSpPr>
        <p:spPr>
          <a:xfrm rot="16200000" flipH="1">
            <a:off x="7959476" y="824175"/>
            <a:ext cx="798046" cy="4576275"/>
          </a:xfrm>
          <a:prstGeom prst="bentConnector3">
            <a:avLst>
              <a:gd name="adj1" fmla="val 26441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1796528F-1203-6A12-7FCC-8EDAAF4D6E92}"/>
              </a:ext>
            </a:extLst>
          </p:cNvPr>
          <p:cNvCxnSpPr>
            <a:cxnSpLocks/>
            <a:stCxn id="10" idx="2"/>
            <a:endCxn id="71" idx="0"/>
          </p:cNvCxnSpPr>
          <p:nvPr/>
        </p:nvCxnSpPr>
        <p:spPr>
          <a:xfrm rot="16200000" flipH="1">
            <a:off x="7037243" y="1062746"/>
            <a:ext cx="798046" cy="4099134"/>
          </a:xfrm>
          <a:prstGeom prst="bentConnector3">
            <a:avLst>
              <a:gd name="adj1" fmla="val 5214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7246A03-A34A-32F2-2E5A-08C0C8CBF19D}"/>
              </a:ext>
            </a:extLst>
          </p:cNvPr>
          <p:cNvSpPr txBox="1"/>
          <p:nvPr/>
        </p:nvSpPr>
        <p:spPr>
          <a:xfrm>
            <a:off x="4280375" y="6228458"/>
            <a:ext cx="62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 I/O</a:t>
            </a:r>
            <a:endParaRPr lang="en-US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15CD70CE-F0AB-BDAC-0D27-AE83F5C25A90}"/>
              </a:ext>
            </a:extLst>
          </p:cNvPr>
          <p:cNvCxnSpPr>
            <a:cxnSpLocks/>
            <a:stCxn id="4" idx="1"/>
            <a:endCxn id="2" idx="1"/>
          </p:cNvCxnSpPr>
          <p:nvPr/>
        </p:nvCxnSpPr>
        <p:spPr>
          <a:xfrm rot="10800000" flipH="1" flipV="1">
            <a:off x="4016523" y="2021079"/>
            <a:ext cx="263851" cy="4361267"/>
          </a:xfrm>
          <a:prstGeom prst="bentConnector3">
            <a:avLst>
              <a:gd name="adj1" fmla="val -139676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66375C-8349-5392-398F-DC01DB7A7100}"/>
              </a:ext>
            </a:extLst>
          </p:cNvPr>
          <p:cNvSpPr txBox="1"/>
          <p:nvPr/>
        </p:nvSpPr>
        <p:spPr>
          <a:xfrm>
            <a:off x="577070" y="6013014"/>
            <a:ext cx="340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5V, 12V, 24V, 28V (reference)</a:t>
            </a:r>
          </a:p>
        </p:txBody>
      </p:sp>
    </p:spTree>
    <p:extLst>
      <p:ext uri="{BB962C8B-B14F-4D97-AF65-F5344CB8AC3E}">
        <p14:creationId xmlns:p14="http://schemas.microsoft.com/office/powerpoint/2010/main" val="560402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D5825-AFD3-DB89-4929-B77A6EF9D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1A44B-1208-FAD8-8C2A-149B0C2BFD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413D6F2-C9F9-AA27-F70C-857725011AD2}"/>
              </a:ext>
            </a:extLst>
          </p:cNvPr>
          <p:cNvSpPr txBox="1"/>
          <p:nvPr/>
        </p:nvSpPr>
        <p:spPr>
          <a:xfrm>
            <a:off x="42645" y="1114454"/>
            <a:ext cx="3978151" cy="2616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DB9_1 pinout: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0-10V, Press. 1 </a:t>
            </a:r>
            <a:r>
              <a:rPr lang="en-US" sz="1600" dirty="0">
                <a:sym typeface="Wingdings" panose="05000000000000000000" pitchFamily="2" charset="2"/>
              </a:rPr>
              <a:t> 	IO191, 1a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0-10V, Press. 2 </a:t>
            </a:r>
            <a:r>
              <a:rPr lang="en-US" sz="1600" dirty="0">
                <a:sym typeface="Wingdings" panose="05000000000000000000" pitchFamily="2" charset="2"/>
              </a:rPr>
              <a:t> 	IO191, 2a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0-10V, Press. 3 </a:t>
            </a:r>
            <a:r>
              <a:rPr lang="en-US" sz="1600" dirty="0">
                <a:sym typeface="Wingdings" panose="05000000000000000000" pitchFamily="2" charset="2"/>
              </a:rPr>
              <a:t> 	IO191, 3a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5V Pulse, Flow 1 </a:t>
            </a:r>
            <a:r>
              <a:rPr lang="en-US" sz="1600" dirty="0">
                <a:sym typeface="Wingdings" panose="05000000000000000000" pitchFamily="2" charset="2"/>
              </a:rPr>
              <a:t> 	IO191, 1b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5V Pulse, Flow 2 </a:t>
            </a:r>
            <a:r>
              <a:rPr lang="en-US" sz="1600" dirty="0">
                <a:sym typeface="Wingdings" panose="05000000000000000000" pitchFamily="2" charset="2"/>
              </a:rPr>
              <a:t> 	IO191, 2b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5V Pulse, Flow 3 </a:t>
            </a:r>
            <a:r>
              <a:rPr lang="en-US" sz="1600" dirty="0">
                <a:sym typeface="Wingdings" panose="05000000000000000000" pitchFamily="2" charset="2"/>
              </a:rPr>
              <a:t> 	IO191, 3b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5V Pulse, Flow 4 </a:t>
            </a:r>
            <a:r>
              <a:rPr lang="en-US" sz="1600" dirty="0">
                <a:sym typeface="Wingdings" panose="05000000000000000000" pitchFamily="2" charset="2"/>
              </a:rPr>
              <a:t> 	IO191, 4b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0-10V, Flow 5 </a:t>
            </a:r>
            <a:r>
              <a:rPr lang="en-US" sz="1600" dirty="0">
                <a:sym typeface="Wingdings" panose="05000000000000000000" pitchFamily="2" charset="2"/>
              </a:rPr>
              <a:t> 	IO191, 4a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Ground </a:t>
            </a:r>
            <a:r>
              <a:rPr lang="en-US" sz="1600" dirty="0">
                <a:sym typeface="Wingdings" panose="05000000000000000000" pitchFamily="2" charset="2"/>
              </a:rPr>
              <a:t> 		IO191, 13a</a:t>
            </a:r>
            <a:endParaRPr lang="en-US" sz="16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662B2DB-B902-AF73-68A0-F172D706FC67}"/>
              </a:ext>
            </a:extLst>
          </p:cNvPr>
          <p:cNvSpPr txBox="1"/>
          <p:nvPr/>
        </p:nvSpPr>
        <p:spPr>
          <a:xfrm>
            <a:off x="42645" y="4045180"/>
            <a:ext cx="397815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DB9_0 pinout: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5V DC (1/3 gain) </a:t>
            </a:r>
            <a:r>
              <a:rPr lang="en-US" sz="1600" dirty="0">
                <a:sym typeface="Wingdings" panose="05000000000000000000" pitchFamily="2" charset="2"/>
              </a:rPr>
              <a:t>	IO397, 1a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12V DC (1/3 gain) </a:t>
            </a:r>
            <a:r>
              <a:rPr lang="en-US" sz="1600" dirty="0">
                <a:sym typeface="Wingdings" panose="05000000000000000000" pitchFamily="2" charset="2"/>
              </a:rPr>
              <a:t>	IO397, 3a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24V DC (1/3 gain) </a:t>
            </a:r>
            <a:r>
              <a:rPr lang="en-US" sz="1600" dirty="0">
                <a:sym typeface="Wingdings" panose="05000000000000000000" pitchFamily="2" charset="2"/>
              </a:rPr>
              <a:t>	IO397, 5a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28V DC (1/3 gain) </a:t>
            </a:r>
            <a:r>
              <a:rPr lang="en-US" sz="1600" dirty="0">
                <a:sym typeface="Wingdings" panose="05000000000000000000" pitchFamily="2" charset="2"/>
              </a:rPr>
              <a:t>	IO397, 7a</a:t>
            </a:r>
            <a:endParaRPr lang="en-US" sz="1600" dirty="0"/>
          </a:p>
          <a:p>
            <a:r>
              <a:rPr lang="en-US" sz="1600" dirty="0"/>
              <a:t>5-9. DC ground </a:t>
            </a:r>
            <a:r>
              <a:rPr lang="en-US" sz="1600" dirty="0">
                <a:sym typeface="Wingdings" panose="05000000000000000000" pitchFamily="2" charset="2"/>
              </a:rPr>
              <a:t>	IO397, 13a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ABD89-6B14-AF30-7422-C6A817FD8FDA}"/>
              </a:ext>
            </a:extLst>
          </p:cNvPr>
          <p:cNvSpPr txBox="1"/>
          <p:nvPr/>
        </p:nvSpPr>
        <p:spPr>
          <a:xfrm>
            <a:off x="4121363" y="1105231"/>
            <a:ext cx="4616237" cy="550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IO191 mapping:</a:t>
            </a:r>
          </a:p>
          <a:p>
            <a:r>
              <a:rPr lang="en-US" sz="1600" dirty="0"/>
              <a:t>1a: Pressure sensor 1, 0-10V</a:t>
            </a:r>
          </a:p>
          <a:p>
            <a:r>
              <a:rPr lang="en-US" sz="1600" dirty="0"/>
              <a:t>2a: Pressure sensor 2, 0-10V</a:t>
            </a:r>
          </a:p>
          <a:p>
            <a:r>
              <a:rPr lang="en-US" sz="1600" dirty="0"/>
              <a:t>3a: Pressure sensor 3, 0-10V</a:t>
            </a:r>
          </a:p>
          <a:p>
            <a:r>
              <a:rPr lang="en-US" sz="1600" dirty="0"/>
              <a:t>4a: Flowrate sensor 5, 0-10V</a:t>
            </a:r>
          </a:p>
          <a:p>
            <a:r>
              <a:rPr lang="en-US" sz="1600" dirty="0"/>
              <a:t>5a: External analog input 1 (load cell)</a:t>
            </a:r>
          </a:p>
          <a:p>
            <a:r>
              <a:rPr lang="en-US" sz="1600" dirty="0"/>
              <a:t>6a: External analog input 2 (LVDT)</a:t>
            </a:r>
          </a:p>
          <a:p>
            <a:r>
              <a:rPr lang="en-US" sz="1600" dirty="0"/>
              <a:t>7a: External analog input 3 (ground unless used)</a:t>
            </a:r>
          </a:p>
          <a:p>
            <a:r>
              <a:rPr lang="en-US" sz="1600" dirty="0"/>
              <a:t>8a: External analog input 4 (ground unless used)</a:t>
            </a:r>
          </a:p>
          <a:p>
            <a:r>
              <a:rPr lang="en-US" sz="1600" dirty="0"/>
              <a:t>9a: External analog output 1 (DLE control valve)</a:t>
            </a:r>
          </a:p>
          <a:p>
            <a:r>
              <a:rPr lang="en-US" sz="1600" dirty="0"/>
              <a:t>10a: External analog output 2 </a:t>
            </a:r>
          </a:p>
          <a:p>
            <a:r>
              <a:rPr lang="en-US" sz="1600" dirty="0"/>
              <a:t>11a: External analog output 3</a:t>
            </a:r>
          </a:p>
          <a:p>
            <a:r>
              <a:rPr lang="en-US" sz="1600" dirty="0"/>
              <a:t>12a: External analog output 4</a:t>
            </a:r>
          </a:p>
          <a:p>
            <a:r>
              <a:rPr lang="en-US" sz="1600" dirty="0"/>
              <a:t>13a: DB9_1 ground</a:t>
            </a:r>
          </a:p>
          <a:p>
            <a:r>
              <a:rPr lang="en-US" sz="1600" dirty="0"/>
              <a:t>14a: Connect to IO191 pin 17b</a:t>
            </a:r>
          </a:p>
          <a:p>
            <a:r>
              <a:rPr lang="en-US" sz="1600" dirty="0"/>
              <a:t>17a: Connect to IO397 pin 17a</a:t>
            </a:r>
          </a:p>
          <a:p>
            <a:endParaRPr lang="en-US" sz="1600" dirty="0"/>
          </a:p>
          <a:p>
            <a:r>
              <a:rPr lang="en-US" sz="1600" dirty="0"/>
              <a:t>1b: Flowrate sensor 1, 5V pulse</a:t>
            </a:r>
          </a:p>
          <a:p>
            <a:r>
              <a:rPr lang="en-US" sz="1600" dirty="0"/>
              <a:t>2b: Flowrate sensor 2, 5V pulse</a:t>
            </a:r>
          </a:p>
          <a:p>
            <a:r>
              <a:rPr lang="en-US" sz="1600" dirty="0"/>
              <a:t>3b: Flowrate sensor 3, 5V pulse</a:t>
            </a:r>
          </a:p>
          <a:p>
            <a:r>
              <a:rPr lang="en-US" sz="1600" dirty="0"/>
              <a:t>4b: Flowrate sensor 4, 5V pulse</a:t>
            </a:r>
          </a:p>
          <a:p>
            <a:r>
              <a:rPr lang="en-US" sz="1600" dirty="0"/>
              <a:t>17b: Connect to IO191 pin 14a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7A9A18-C6CA-F66D-1E08-2B580937DD0C}"/>
              </a:ext>
            </a:extLst>
          </p:cNvPr>
          <p:cNvSpPr txBox="1"/>
          <p:nvPr/>
        </p:nvSpPr>
        <p:spPr>
          <a:xfrm>
            <a:off x="8814987" y="2936501"/>
            <a:ext cx="3334368" cy="184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IO397 mapping:</a:t>
            </a:r>
          </a:p>
          <a:p>
            <a:r>
              <a:rPr lang="en-US" sz="1600" dirty="0"/>
              <a:t>1a: 5V DC reference (1/3 gain)</a:t>
            </a:r>
          </a:p>
          <a:p>
            <a:r>
              <a:rPr lang="en-US" sz="1600" dirty="0"/>
              <a:t>2a: 12V DC reference (1/3 gain)</a:t>
            </a:r>
          </a:p>
          <a:p>
            <a:r>
              <a:rPr lang="en-US" sz="1600" dirty="0"/>
              <a:t>3a: 24V DC reference (1/3 gain)</a:t>
            </a:r>
          </a:p>
          <a:p>
            <a:r>
              <a:rPr lang="en-US" sz="1600" dirty="0"/>
              <a:t>4a: 28V DC reference (1/3 gain)</a:t>
            </a:r>
          </a:p>
          <a:p>
            <a:r>
              <a:rPr lang="en-US" sz="1600" dirty="0"/>
              <a:t>13a: DB9_0 ground</a:t>
            </a:r>
          </a:p>
          <a:p>
            <a:r>
              <a:rPr lang="en-US" sz="1600" dirty="0"/>
              <a:t>17a: Connect to IO191 pin 17a</a:t>
            </a:r>
          </a:p>
        </p:txBody>
      </p:sp>
    </p:spTree>
    <p:extLst>
      <p:ext uri="{BB962C8B-B14F-4D97-AF65-F5344CB8AC3E}">
        <p14:creationId xmlns:p14="http://schemas.microsoft.com/office/powerpoint/2010/main" val="3682575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D3A80C-1B67-B87B-9046-66D23216EA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EB059-4DB2-BFB7-57BC-31F673137AB6}"/>
              </a:ext>
            </a:extLst>
          </p:cNvPr>
          <p:cNvSpPr txBox="1"/>
          <p:nvPr/>
        </p:nvSpPr>
        <p:spPr>
          <a:xfrm>
            <a:off x="307649" y="1038314"/>
            <a:ext cx="85287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Shopping list: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7-pin JST sockets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DB9 sockets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Four-conductor wire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Protoboards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3x Teensy 4.1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6-32 x 0.25” heat-set inserts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6-32 SHC screws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Crimp butt connectors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Soldering iron tips</a:t>
            </a:r>
          </a:p>
        </p:txBody>
      </p:sp>
    </p:spTree>
    <p:extLst>
      <p:ext uri="{BB962C8B-B14F-4D97-AF65-F5344CB8AC3E}">
        <p14:creationId xmlns:p14="http://schemas.microsoft.com/office/powerpoint/2010/main" val="3368177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1B0FA8-45E1-26FA-822F-64719D3C16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F38490-760A-BC20-206E-9CC9F4E10FC0}"/>
              </a:ext>
            </a:extLst>
          </p:cNvPr>
          <p:cNvSpPr/>
          <p:nvPr/>
        </p:nvSpPr>
        <p:spPr>
          <a:xfrm>
            <a:off x="2514361" y="1266914"/>
            <a:ext cx="8165506" cy="49821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Power Supply Box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09DFF9-9C40-3EBC-8451-99C5B7D99EB8}"/>
              </a:ext>
            </a:extLst>
          </p:cNvPr>
          <p:cNvSpPr txBox="1"/>
          <p:nvPr/>
        </p:nvSpPr>
        <p:spPr>
          <a:xfrm>
            <a:off x="344495" y="1792754"/>
            <a:ext cx="116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120V AC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5AB28-23B0-34F3-097D-7A6ECC90A5DC}"/>
              </a:ext>
            </a:extLst>
          </p:cNvPr>
          <p:cNvSpPr txBox="1"/>
          <p:nvPr/>
        </p:nvSpPr>
        <p:spPr>
          <a:xfrm>
            <a:off x="7648247" y="5779366"/>
            <a:ext cx="58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1B1F59-25EB-D585-0783-34E81DB64B47}"/>
              </a:ext>
            </a:extLst>
          </p:cNvPr>
          <p:cNvSpPr txBox="1"/>
          <p:nvPr/>
        </p:nvSpPr>
        <p:spPr>
          <a:xfrm>
            <a:off x="8331910" y="5779366"/>
            <a:ext cx="58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4AE94-E6CF-1AEB-9877-04EAC13CB0CE}"/>
              </a:ext>
            </a:extLst>
          </p:cNvPr>
          <p:cNvSpPr txBox="1"/>
          <p:nvPr/>
        </p:nvSpPr>
        <p:spPr>
          <a:xfrm>
            <a:off x="9018422" y="5779366"/>
            <a:ext cx="58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28V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B0C83A-3744-FF39-2B88-92E7BDBDA858}"/>
              </a:ext>
            </a:extLst>
          </p:cNvPr>
          <p:cNvSpPr/>
          <p:nvPr/>
        </p:nvSpPr>
        <p:spPr>
          <a:xfrm>
            <a:off x="7156152" y="6112380"/>
            <a:ext cx="200826" cy="2734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28FC60-D328-CC39-F9A3-25D0BF723F45}"/>
              </a:ext>
            </a:extLst>
          </p:cNvPr>
          <p:cNvSpPr/>
          <p:nvPr/>
        </p:nvSpPr>
        <p:spPr>
          <a:xfrm>
            <a:off x="7846224" y="6112380"/>
            <a:ext cx="200826" cy="2734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5C2B5D-0EBD-2E6D-66C4-9EDFC81D8092}"/>
              </a:ext>
            </a:extLst>
          </p:cNvPr>
          <p:cNvSpPr/>
          <p:nvPr/>
        </p:nvSpPr>
        <p:spPr>
          <a:xfrm>
            <a:off x="8522767" y="6112380"/>
            <a:ext cx="200826" cy="2734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649DB2-F2CF-9621-F840-63364E62EA12}"/>
              </a:ext>
            </a:extLst>
          </p:cNvPr>
          <p:cNvSpPr/>
          <p:nvPr/>
        </p:nvSpPr>
        <p:spPr>
          <a:xfrm>
            <a:off x="9212839" y="6112380"/>
            <a:ext cx="200826" cy="2734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2B9BC3-1E7A-13D5-2B72-5E4E6101BDC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9487017" y="6319615"/>
            <a:ext cx="292236" cy="278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F271167-7D2C-9AA3-6AAD-69387C3EBF1B}"/>
              </a:ext>
            </a:extLst>
          </p:cNvPr>
          <p:cNvSpPr txBox="1"/>
          <p:nvPr/>
        </p:nvSpPr>
        <p:spPr>
          <a:xfrm>
            <a:off x="9779253" y="6367049"/>
            <a:ext cx="1515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5.5mm x 2.1mm barrel jack sockets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3A226C9-3948-9461-D9FE-8D9D180722C7}"/>
              </a:ext>
            </a:extLst>
          </p:cNvPr>
          <p:cNvGrpSpPr/>
          <p:nvPr/>
        </p:nvGrpSpPr>
        <p:grpSpPr>
          <a:xfrm>
            <a:off x="5118548" y="2285435"/>
            <a:ext cx="2701784" cy="2149189"/>
            <a:chOff x="2481489" y="2528749"/>
            <a:chExt cx="1974079" cy="299496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211C971-61CB-C379-3FA7-95F99B71CA83}"/>
                </a:ext>
              </a:extLst>
            </p:cNvPr>
            <p:cNvSpPr/>
            <p:nvPr/>
          </p:nvSpPr>
          <p:spPr>
            <a:xfrm>
              <a:off x="2481489" y="2528749"/>
              <a:ext cx="1974079" cy="29696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dirty="0"/>
                <a:t>Linear Voltage Regulated Board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8A2A400-841A-5099-87C0-FB4BF8255F79}"/>
                </a:ext>
              </a:extLst>
            </p:cNvPr>
            <p:cNvSpPr txBox="1"/>
            <p:nvPr/>
          </p:nvSpPr>
          <p:spPr>
            <a:xfrm>
              <a:off x="2525060" y="4997106"/>
              <a:ext cx="341278" cy="514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5V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1069BF-3EE9-DAFE-8595-5BA397A93AF3}"/>
                </a:ext>
              </a:extLst>
            </p:cNvPr>
            <p:cNvSpPr txBox="1"/>
            <p:nvPr/>
          </p:nvSpPr>
          <p:spPr>
            <a:xfrm>
              <a:off x="2966244" y="5009041"/>
              <a:ext cx="437918" cy="514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12V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F29F91-217B-ACC3-7DD9-58EA22037D3D}"/>
                </a:ext>
              </a:extLst>
            </p:cNvPr>
            <p:cNvSpPr txBox="1"/>
            <p:nvPr/>
          </p:nvSpPr>
          <p:spPr>
            <a:xfrm>
              <a:off x="3471863" y="4984612"/>
              <a:ext cx="455622" cy="514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24V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A756062-4066-8742-A42F-49D4E798BEDE}"/>
              </a:ext>
            </a:extLst>
          </p:cNvPr>
          <p:cNvSpPr/>
          <p:nvPr/>
        </p:nvSpPr>
        <p:spPr>
          <a:xfrm>
            <a:off x="3677764" y="6086219"/>
            <a:ext cx="1603983" cy="2734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DB9_0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B8AD5-75E9-A89D-92EC-9C8D90562BBB}"/>
              </a:ext>
            </a:extLst>
          </p:cNvPr>
          <p:cNvSpPr txBox="1"/>
          <p:nvPr/>
        </p:nvSpPr>
        <p:spPr>
          <a:xfrm>
            <a:off x="3832299" y="5789185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D146FA-E2B3-7789-A1C1-0A9A6A053604}"/>
              </a:ext>
            </a:extLst>
          </p:cNvPr>
          <p:cNvSpPr txBox="1"/>
          <p:nvPr/>
        </p:nvSpPr>
        <p:spPr>
          <a:xfrm>
            <a:off x="4074208" y="5789184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7D46D-5D81-F6BC-E264-86FA151BD313}"/>
              </a:ext>
            </a:extLst>
          </p:cNvPr>
          <p:cNvSpPr txBox="1"/>
          <p:nvPr/>
        </p:nvSpPr>
        <p:spPr>
          <a:xfrm>
            <a:off x="4304944" y="5789184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99E16-2055-F54F-F988-C5A24B88CD97}"/>
              </a:ext>
            </a:extLst>
          </p:cNvPr>
          <p:cNvSpPr txBox="1"/>
          <p:nvPr/>
        </p:nvSpPr>
        <p:spPr>
          <a:xfrm>
            <a:off x="4546013" y="5795440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B7ED79-F3FE-F560-5241-4FFF27CCF23F}"/>
              </a:ext>
            </a:extLst>
          </p:cNvPr>
          <p:cNvSpPr txBox="1"/>
          <p:nvPr/>
        </p:nvSpPr>
        <p:spPr>
          <a:xfrm>
            <a:off x="4777544" y="5789182"/>
            <a:ext cx="464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5-9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474B304-1B95-AFEB-486D-731066E77606}"/>
              </a:ext>
            </a:extLst>
          </p:cNvPr>
          <p:cNvSpPr txBox="1"/>
          <p:nvPr/>
        </p:nvSpPr>
        <p:spPr>
          <a:xfrm>
            <a:off x="6229629" y="3375276"/>
            <a:ext cx="159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DC Ground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3FF50F9F-D198-046B-46E7-28C78010BEC0}"/>
              </a:ext>
            </a:extLst>
          </p:cNvPr>
          <p:cNvCxnSpPr>
            <a:cxnSpLocks/>
            <a:stCxn id="60" idx="3"/>
            <a:endCxn id="14" idx="0"/>
          </p:cNvCxnSpPr>
          <p:nvPr/>
        </p:nvCxnSpPr>
        <p:spPr>
          <a:xfrm flipH="1">
            <a:off x="5009595" y="3559942"/>
            <a:ext cx="2810737" cy="2229240"/>
          </a:xfrm>
          <a:prstGeom prst="bentConnector4">
            <a:avLst>
              <a:gd name="adj1" fmla="val -8133"/>
              <a:gd name="adj2" fmla="val 5045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60C2758-A05D-299D-8B31-19413E43C81B}"/>
              </a:ext>
            </a:extLst>
          </p:cNvPr>
          <p:cNvSpPr txBox="1"/>
          <p:nvPr/>
        </p:nvSpPr>
        <p:spPr>
          <a:xfrm>
            <a:off x="47509" y="4970124"/>
            <a:ext cx="241147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DB9_0 pinout: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5V DC (1/3 gain)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12V DC (1/3 gain)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24V DC (1/3 gain)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28V DC (1/3 gain)</a:t>
            </a:r>
          </a:p>
          <a:p>
            <a:r>
              <a:rPr lang="en-US" dirty="0"/>
              <a:t>5-9. DC ground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147A54-8E9A-1A6D-56C3-7D618D4DAFA0}"/>
              </a:ext>
            </a:extLst>
          </p:cNvPr>
          <p:cNvSpPr/>
          <p:nvPr/>
        </p:nvSpPr>
        <p:spPr>
          <a:xfrm>
            <a:off x="2413948" y="3294855"/>
            <a:ext cx="200826" cy="2734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EFBB441-D004-462A-716C-EEA394CB8751}"/>
              </a:ext>
            </a:extLst>
          </p:cNvPr>
          <p:cNvSpPr/>
          <p:nvPr/>
        </p:nvSpPr>
        <p:spPr>
          <a:xfrm>
            <a:off x="2413948" y="4127829"/>
            <a:ext cx="200826" cy="2734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6ECE008-E6B8-FF55-DFCB-C678450D3290}"/>
              </a:ext>
            </a:extLst>
          </p:cNvPr>
          <p:cNvCxnSpPr>
            <a:cxnSpLocks/>
          </p:cNvCxnSpPr>
          <p:nvPr/>
        </p:nvCxnSpPr>
        <p:spPr>
          <a:xfrm>
            <a:off x="1253248" y="3429000"/>
            <a:ext cx="11607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70E0763-47BB-0868-2C8C-4C4E34A7784D}"/>
              </a:ext>
            </a:extLst>
          </p:cNvPr>
          <p:cNvCxnSpPr>
            <a:cxnSpLocks/>
          </p:cNvCxnSpPr>
          <p:nvPr/>
        </p:nvCxnSpPr>
        <p:spPr>
          <a:xfrm>
            <a:off x="1253248" y="4264562"/>
            <a:ext cx="1160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47565256-C922-DFFF-2B12-CD6E4DE44416}"/>
              </a:ext>
            </a:extLst>
          </p:cNvPr>
          <p:cNvSpPr/>
          <p:nvPr/>
        </p:nvSpPr>
        <p:spPr>
          <a:xfrm>
            <a:off x="164592" y="2944833"/>
            <a:ext cx="1088655" cy="16820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1EAC063-1B8C-A548-B707-D8BF31C923EB}"/>
              </a:ext>
            </a:extLst>
          </p:cNvPr>
          <p:cNvSpPr txBox="1"/>
          <p:nvPr/>
        </p:nvSpPr>
        <p:spPr>
          <a:xfrm>
            <a:off x="257107" y="3200966"/>
            <a:ext cx="898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Power Supply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28V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D0697B7E-373A-6B61-CE7B-D5DD10572820}"/>
              </a:ext>
            </a:extLst>
          </p:cNvPr>
          <p:cNvCxnSpPr>
            <a:cxnSpLocks/>
            <a:endCxn id="23" idx="3"/>
          </p:cNvCxnSpPr>
          <p:nvPr/>
        </p:nvCxnSpPr>
        <p:spPr>
          <a:xfrm rot="10800000" flipV="1">
            <a:off x="2614774" y="2944832"/>
            <a:ext cx="2503774" cy="48675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7B0FC3E-605B-786E-33EA-84B0A02139C6}"/>
              </a:ext>
            </a:extLst>
          </p:cNvPr>
          <p:cNvCxnSpPr>
            <a:cxnSpLocks/>
            <a:endCxn id="31" idx="3"/>
          </p:cNvCxnSpPr>
          <p:nvPr/>
        </p:nvCxnSpPr>
        <p:spPr>
          <a:xfrm rot="10800000" flipV="1">
            <a:off x="2614774" y="3294854"/>
            <a:ext cx="2503774" cy="969707"/>
          </a:xfrm>
          <a:prstGeom prst="bentConnector3">
            <a:avLst>
              <a:gd name="adj1" fmla="val 4233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445D0C9-7A3E-9F28-5A83-C065662D133D}"/>
              </a:ext>
            </a:extLst>
          </p:cNvPr>
          <p:cNvSpPr txBox="1"/>
          <p:nvPr/>
        </p:nvSpPr>
        <p:spPr>
          <a:xfrm>
            <a:off x="5092454" y="2925523"/>
            <a:ext cx="69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28V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F96A500-8025-AEB4-9480-D73D888A48AD}"/>
              </a:ext>
            </a:extLst>
          </p:cNvPr>
          <p:cNvSpPr txBox="1"/>
          <p:nvPr/>
        </p:nvSpPr>
        <p:spPr>
          <a:xfrm>
            <a:off x="7142421" y="4042335"/>
            <a:ext cx="61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28V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D406815-ED78-4881-9F15-42CE5B9193E7}"/>
              </a:ext>
            </a:extLst>
          </p:cNvPr>
          <p:cNvCxnSpPr>
            <a:cxnSpLocks/>
          </p:cNvCxnSpPr>
          <p:nvPr/>
        </p:nvCxnSpPr>
        <p:spPr>
          <a:xfrm>
            <a:off x="2069006" y="3061832"/>
            <a:ext cx="292236" cy="278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EB69AAC4-C960-3732-F1E5-A47EBA57AEB5}"/>
              </a:ext>
            </a:extLst>
          </p:cNvPr>
          <p:cNvSpPr txBox="1"/>
          <p:nvPr/>
        </p:nvSpPr>
        <p:spPr>
          <a:xfrm>
            <a:off x="1318942" y="2699532"/>
            <a:ext cx="108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Banana plug sockets</a:t>
            </a:r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E3E1FA4E-8747-C0C1-49E0-E13C5D1C8A81}"/>
              </a:ext>
            </a:extLst>
          </p:cNvPr>
          <p:cNvCxnSpPr>
            <a:cxnSpLocks/>
            <a:stCxn id="27" idx="2"/>
            <a:endCxn id="4" idx="0"/>
          </p:cNvCxnSpPr>
          <p:nvPr/>
        </p:nvCxnSpPr>
        <p:spPr>
          <a:xfrm rot="5400000">
            <a:off x="4008815" y="4386277"/>
            <a:ext cx="1363126" cy="1442690"/>
          </a:xfrm>
          <a:prstGeom prst="bentConnector3">
            <a:avLst>
              <a:gd name="adj1" fmla="val 27192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858DA80E-BD4A-2FBB-15CA-A3A0167BCF5C}"/>
              </a:ext>
            </a:extLst>
          </p:cNvPr>
          <p:cNvCxnSpPr>
            <a:cxnSpLocks/>
            <a:stCxn id="27" idx="2"/>
            <a:endCxn id="8" idx="0"/>
          </p:cNvCxnSpPr>
          <p:nvPr/>
        </p:nvCxnSpPr>
        <p:spPr>
          <a:xfrm rot="16200000" flipH="1">
            <a:off x="5657491" y="4180291"/>
            <a:ext cx="1353307" cy="1844842"/>
          </a:xfrm>
          <a:prstGeom prst="bentConnector3">
            <a:avLst>
              <a:gd name="adj1" fmla="val 72523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E397625F-4F20-E854-ED33-7561CD1526ED}"/>
              </a:ext>
            </a:extLst>
          </p:cNvPr>
          <p:cNvCxnSpPr>
            <a:cxnSpLocks/>
            <a:stCxn id="28" idx="2"/>
            <a:endCxn id="6" idx="0"/>
          </p:cNvCxnSpPr>
          <p:nvPr/>
        </p:nvCxnSpPr>
        <p:spPr>
          <a:xfrm rot="5400000">
            <a:off x="4469027" y="4176539"/>
            <a:ext cx="1354560" cy="1870730"/>
          </a:xfrm>
          <a:prstGeom prst="bentConnector3">
            <a:avLst>
              <a:gd name="adj1" fmla="val 734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46388FDF-3910-5730-80BA-80D37F8CE107}"/>
              </a:ext>
            </a:extLst>
          </p:cNvPr>
          <p:cNvCxnSpPr>
            <a:cxnSpLocks/>
            <a:stCxn id="28" idx="2"/>
            <a:endCxn id="9" idx="0"/>
          </p:cNvCxnSpPr>
          <p:nvPr/>
        </p:nvCxnSpPr>
        <p:spPr>
          <a:xfrm rot="16200000" flipH="1">
            <a:off x="6340003" y="4176292"/>
            <a:ext cx="1344742" cy="1861405"/>
          </a:xfrm>
          <a:prstGeom prst="bentConnector3">
            <a:avLst>
              <a:gd name="adj1" fmla="val 58028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E190F1F5-AB23-B2EE-F78B-3D84D9FBACA8}"/>
              </a:ext>
            </a:extLst>
          </p:cNvPr>
          <p:cNvSpPr/>
          <p:nvPr/>
        </p:nvSpPr>
        <p:spPr>
          <a:xfrm rot="10800000">
            <a:off x="3826438" y="4970514"/>
            <a:ext cx="285948" cy="643080"/>
          </a:xfrm>
          <a:prstGeom prst="triangl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/>
              <a:t>1/3</a:t>
            </a: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9D72138C-0EF4-2EA1-02D6-70D42EF7627B}"/>
              </a:ext>
            </a:extLst>
          </p:cNvPr>
          <p:cNvSpPr/>
          <p:nvPr/>
        </p:nvSpPr>
        <p:spPr>
          <a:xfrm rot="10800000">
            <a:off x="4063919" y="4974504"/>
            <a:ext cx="285948" cy="643080"/>
          </a:xfrm>
          <a:prstGeom prst="triangl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/>
              <a:t>1/3</a:t>
            </a:r>
          </a:p>
        </p:txBody>
      </p:sp>
      <p:cxnSp>
        <p:nvCxnSpPr>
          <p:cNvPr id="165" name="Connector: Elbow 164">
            <a:extLst>
              <a:ext uri="{FF2B5EF4-FFF2-40B4-BE49-F238E27FC236}">
                <a16:creationId xmlns:a16="http://schemas.microsoft.com/office/drawing/2014/main" id="{EC1B6E96-1333-437F-59B1-DDCC057995E5}"/>
              </a:ext>
            </a:extLst>
          </p:cNvPr>
          <p:cNvCxnSpPr>
            <a:cxnSpLocks/>
            <a:stCxn id="29" idx="2"/>
            <a:endCxn id="12" idx="0"/>
          </p:cNvCxnSpPr>
          <p:nvPr/>
        </p:nvCxnSpPr>
        <p:spPr>
          <a:xfrm rot="5400000">
            <a:off x="4927691" y="3931082"/>
            <a:ext cx="1372090" cy="2344115"/>
          </a:xfrm>
          <a:prstGeom prst="bentConnector3">
            <a:avLst>
              <a:gd name="adj1" fmla="val 34265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ctor: Elbow 171">
            <a:extLst>
              <a:ext uri="{FF2B5EF4-FFF2-40B4-BE49-F238E27FC236}">
                <a16:creationId xmlns:a16="http://schemas.microsoft.com/office/drawing/2014/main" id="{F2256102-D407-A077-1BE6-3073054F59BB}"/>
              </a:ext>
            </a:extLst>
          </p:cNvPr>
          <p:cNvCxnSpPr>
            <a:cxnSpLocks/>
            <a:stCxn id="29" idx="2"/>
            <a:endCxn id="10" idx="0"/>
          </p:cNvCxnSpPr>
          <p:nvPr/>
        </p:nvCxnSpPr>
        <p:spPr>
          <a:xfrm rot="16200000" flipH="1">
            <a:off x="7025130" y="4177756"/>
            <a:ext cx="1362272" cy="1840947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2F992A96-2BAB-EAF7-7240-AAC58BADBE35}"/>
              </a:ext>
            </a:extLst>
          </p:cNvPr>
          <p:cNvSpPr/>
          <p:nvPr/>
        </p:nvSpPr>
        <p:spPr>
          <a:xfrm rot="10800000">
            <a:off x="4308211" y="4976057"/>
            <a:ext cx="285948" cy="643080"/>
          </a:xfrm>
          <a:prstGeom prst="triangl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/>
              <a:t>1/3</a:t>
            </a:r>
          </a:p>
        </p:txBody>
      </p: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2867B639-672F-3A95-C79A-CC945E02F29A}"/>
              </a:ext>
            </a:extLst>
          </p:cNvPr>
          <p:cNvCxnSpPr>
            <a:cxnSpLocks/>
            <a:stCxn id="125" idx="2"/>
            <a:endCxn id="13" idx="0"/>
          </p:cNvCxnSpPr>
          <p:nvPr/>
        </p:nvCxnSpPr>
        <p:spPr>
          <a:xfrm rot="5400000">
            <a:off x="5374784" y="3719630"/>
            <a:ext cx="1383773" cy="2767846"/>
          </a:xfrm>
          <a:prstGeom prst="bentConnector3">
            <a:avLst>
              <a:gd name="adj1" fmla="val 14895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nector: Elbow 187">
            <a:extLst>
              <a:ext uri="{FF2B5EF4-FFF2-40B4-BE49-F238E27FC236}">
                <a16:creationId xmlns:a16="http://schemas.microsoft.com/office/drawing/2014/main" id="{ABD3C070-9B51-C998-DB10-AF60EEDB2F03}"/>
              </a:ext>
            </a:extLst>
          </p:cNvPr>
          <p:cNvCxnSpPr>
            <a:cxnSpLocks/>
            <a:stCxn id="125" idx="2"/>
            <a:endCxn id="11" idx="0"/>
          </p:cNvCxnSpPr>
          <p:nvPr/>
        </p:nvCxnSpPr>
        <p:spPr>
          <a:xfrm rot="16200000" flipH="1">
            <a:off x="7698073" y="4164186"/>
            <a:ext cx="1367699" cy="1862659"/>
          </a:xfrm>
          <a:prstGeom prst="bentConnector3">
            <a:avLst>
              <a:gd name="adj1" fmla="val 42107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97037B6B-85F8-88E3-0D9D-799A64DFC29D}"/>
              </a:ext>
            </a:extLst>
          </p:cNvPr>
          <p:cNvSpPr/>
          <p:nvPr/>
        </p:nvSpPr>
        <p:spPr>
          <a:xfrm rot="10800000">
            <a:off x="4538947" y="4970515"/>
            <a:ext cx="285948" cy="643080"/>
          </a:xfrm>
          <a:prstGeom prst="triangl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/>
              <a:t>1/3</a:t>
            </a:r>
          </a:p>
        </p:txBody>
      </p:sp>
      <p:cxnSp>
        <p:nvCxnSpPr>
          <p:cNvPr id="203" name="Connector: Elbow 202">
            <a:extLst>
              <a:ext uri="{FF2B5EF4-FFF2-40B4-BE49-F238E27FC236}">
                <a16:creationId xmlns:a16="http://schemas.microsoft.com/office/drawing/2014/main" id="{6DC68BFC-E438-331E-2A6E-4AF6229708C4}"/>
              </a:ext>
            </a:extLst>
          </p:cNvPr>
          <p:cNvCxnSpPr>
            <a:cxnSpLocks/>
            <a:stCxn id="7" idx="2"/>
            <a:endCxn id="84" idx="0"/>
          </p:cNvCxnSpPr>
          <p:nvPr/>
        </p:nvCxnSpPr>
        <p:spPr>
          <a:xfrm rot="5400000">
            <a:off x="425510" y="2445497"/>
            <a:ext cx="782747" cy="21592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B61169E-5F81-083F-6B00-D451793F7057}"/>
              </a:ext>
            </a:extLst>
          </p:cNvPr>
          <p:cNvSpPr txBox="1"/>
          <p:nvPr/>
        </p:nvSpPr>
        <p:spPr>
          <a:xfrm>
            <a:off x="6961735" y="5779366"/>
            <a:ext cx="58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3511659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2DBDE8E-7086-7A37-B829-74E5DFE08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B4963-3467-9182-1623-19A2918093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26102E-2834-D9F6-2444-2ACDE47DFF39}"/>
              </a:ext>
            </a:extLst>
          </p:cNvPr>
          <p:cNvSpPr/>
          <p:nvPr/>
        </p:nvSpPr>
        <p:spPr>
          <a:xfrm>
            <a:off x="2514361" y="1266914"/>
            <a:ext cx="8165506" cy="49821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</a:rPr>
              <a:t>Power Supply Box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F75B2-F6B9-2582-160F-566C095281D1}"/>
              </a:ext>
            </a:extLst>
          </p:cNvPr>
          <p:cNvSpPr txBox="1"/>
          <p:nvPr/>
        </p:nvSpPr>
        <p:spPr>
          <a:xfrm>
            <a:off x="6489089" y="827080"/>
            <a:ext cx="159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120V AC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4BA885-28FD-6048-4584-9D00D066A934}"/>
              </a:ext>
            </a:extLst>
          </p:cNvPr>
          <p:cNvSpPr txBox="1"/>
          <p:nvPr/>
        </p:nvSpPr>
        <p:spPr>
          <a:xfrm>
            <a:off x="6961735" y="5779366"/>
            <a:ext cx="58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9D2CF-03B9-0C54-2ED2-E60552845A86}"/>
              </a:ext>
            </a:extLst>
          </p:cNvPr>
          <p:cNvSpPr txBox="1"/>
          <p:nvPr/>
        </p:nvSpPr>
        <p:spPr>
          <a:xfrm>
            <a:off x="7648247" y="5779366"/>
            <a:ext cx="58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6EC88C-A040-753D-CBF4-223549B69164}"/>
              </a:ext>
            </a:extLst>
          </p:cNvPr>
          <p:cNvSpPr txBox="1"/>
          <p:nvPr/>
        </p:nvSpPr>
        <p:spPr>
          <a:xfrm>
            <a:off x="8331910" y="5779366"/>
            <a:ext cx="58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A11FB-0361-905B-5332-CA8B82C4EE36}"/>
              </a:ext>
            </a:extLst>
          </p:cNvPr>
          <p:cNvSpPr txBox="1"/>
          <p:nvPr/>
        </p:nvSpPr>
        <p:spPr>
          <a:xfrm>
            <a:off x="9018422" y="5779366"/>
            <a:ext cx="58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28V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72B594-222B-FB20-5164-E6D964D68E8E}"/>
              </a:ext>
            </a:extLst>
          </p:cNvPr>
          <p:cNvSpPr/>
          <p:nvPr/>
        </p:nvSpPr>
        <p:spPr>
          <a:xfrm>
            <a:off x="7156152" y="6112380"/>
            <a:ext cx="200826" cy="2734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943C1C-C16A-B04F-36FE-65429D21BA16}"/>
              </a:ext>
            </a:extLst>
          </p:cNvPr>
          <p:cNvSpPr/>
          <p:nvPr/>
        </p:nvSpPr>
        <p:spPr>
          <a:xfrm>
            <a:off x="7846224" y="6112380"/>
            <a:ext cx="200826" cy="2734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2D6733-AF93-FF19-2294-C56E5E6292FA}"/>
              </a:ext>
            </a:extLst>
          </p:cNvPr>
          <p:cNvSpPr/>
          <p:nvPr/>
        </p:nvSpPr>
        <p:spPr>
          <a:xfrm>
            <a:off x="8522767" y="6112380"/>
            <a:ext cx="200826" cy="2734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FC6BD4-AA7C-E83E-1992-33EEABFA115C}"/>
              </a:ext>
            </a:extLst>
          </p:cNvPr>
          <p:cNvSpPr/>
          <p:nvPr/>
        </p:nvSpPr>
        <p:spPr>
          <a:xfrm>
            <a:off x="9212839" y="6112380"/>
            <a:ext cx="200826" cy="2734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4F26FE-DF8E-6ABF-7909-9090585B9D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9487017" y="6319615"/>
            <a:ext cx="292236" cy="278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7C32AFE-6EFB-0825-46D8-E26055907042}"/>
              </a:ext>
            </a:extLst>
          </p:cNvPr>
          <p:cNvSpPr txBox="1"/>
          <p:nvPr/>
        </p:nvSpPr>
        <p:spPr>
          <a:xfrm>
            <a:off x="9779253" y="6367049"/>
            <a:ext cx="1515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5.5mm x 2.1mm barrel jack sockets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F5E83D9-8ED8-694F-533E-26E907236708}"/>
              </a:ext>
            </a:extLst>
          </p:cNvPr>
          <p:cNvGrpSpPr/>
          <p:nvPr/>
        </p:nvGrpSpPr>
        <p:grpSpPr>
          <a:xfrm>
            <a:off x="2778924" y="2105550"/>
            <a:ext cx="1974079" cy="2969663"/>
            <a:chOff x="2491099" y="2538101"/>
            <a:chExt cx="1974079" cy="29696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BDE79E6-3D64-EB8D-46FD-822EE577ADAF}"/>
                </a:ext>
              </a:extLst>
            </p:cNvPr>
            <p:cNvSpPr/>
            <p:nvPr/>
          </p:nvSpPr>
          <p:spPr>
            <a:xfrm>
              <a:off x="2491099" y="2538101"/>
              <a:ext cx="1974079" cy="29696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/>
                <a:t>Meanwell RT-50D PSU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F494D3-1BD3-9ABF-A511-EE4C75C23E8F}"/>
                </a:ext>
              </a:extLst>
            </p:cNvPr>
            <p:cNvSpPr txBox="1"/>
            <p:nvPr/>
          </p:nvSpPr>
          <p:spPr>
            <a:xfrm>
              <a:off x="3649054" y="4989017"/>
              <a:ext cx="816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120V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5ED972-E948-C5CA-AB11-DEFE28101B52}"/>
                </a:ext>
              </a:extLst>
            </p:cNvPr>
            <p:cNvSpPr txBox="1"/>
            <p:nvPr/>
          </p:nvSpPr>
          <p:spPr>
            <a:xfrm>
              <a:off x="3649054" y="4512447"/>
              <a:ext cx="816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5V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352601-EE72-D6E3-8C60-E178170DFEB9}"/>
                </a:ext>
              </a:extLst>
            </p:cNvPr>
            <p:cNvSpPr txBox="1"/>
            <p:nvPr/>
          </p:nvSpPr>
          <p:spPr>
            <a:xfrm>
              <a:off x="3649054" y="4035877"/>
              <a:ext cx="816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12V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0A15C3-E932-C427-EC94-65590959D23B}"/>
                </a:ext>
              </a:extLst>
            </p:cNvPr>
            <p:cNvSpPr txBox="1"/>
            <p:nvPr/>
          </p:nvSpPr>
          <p:spPr>
            <a:xfrm>
              <a:off x="3649054" y="3559307"/>
              <a:ext cx="816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24V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FDF6F3D-6960-557B-F236-C3867A3C6FE2}"/>
              </a:ext>
            </a:extLst>
          </p:cNvPr>
          <p:cNvGrpSpPr/>
          <p:nvPr/>
        </p:nvGrpSpPr>
        <p:grpSpPr>
          <a:xfrm>
            <a:off x="7846224" y="1434420"/>
            <a:ext cx="2029626" cy="1695079"/>
            <a:chOff x="7058826" y="1639519"/>
            <a:chExt cx="2029626" cy="169507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4C30F8-5E04-039C-40DB-7DE8B34B87ED}"/>
                </a:ext>
              </a:extLst>
            </p:cNvPr>
            <p:cNvSpPr/>
            <p:nvPr/>
          </p:nvSpPr>
          <p:spPr>
            <a:xfrm>
              <a:off x="7058826" y="1639519"/>
              <a:ext cx="2029626" cy="16810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/>
                <a:t>Mad Hornets 12V </a:t>
              </a:r>
              <a:r>
                <a:rPr lang="en-US" sz="2400" dirty="0">
                  <a:sym typeface="Wingdings" panose="05000000000000000000" pitchFamily="2" charset="2"/>
                </a:rPr>
                <a:t> 28V Converter</a:t>
              </a:r>
              <a:endParaRPr lang="en-US" sz="2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2CE47C-C2EB-8E4F-A476-BAE7AAD5282C}"/>
                </a:ext>
              </a:extLst>
            </p:cNvPr>
            <p:cNvSpPr txBox="1"/>
            <p:nvPr/>
          </p:nvSpPr>
          <p:spPr>
            <a:xfrm>
              <a:off x="7156748" y="2965266"/>
              <a:ext cx="816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12V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9771B0A-0A4F-2C54-A206-BCE76CFE528B}"/>
                </a:ext>
              </a:extLst>
            </p:cNvPr>
            <p:cNvSpPr txBox="1"/>
            <p:nvPr/>
          </p:nvSpPr>
          <p:spPr>
            <a:xfrm>
              <a:off x="8120362" y="2938555"/>
              <a:ext cx="816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28V</a:t>
              </a:r>
            </a:p>
          </p:txBody>
        </p:sp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CCC926C8-D10D-7D6C-8837-425BB112597F}"/>
              </a:ext>
            </a:extLst>
          </p:cNvPr>
          <p:cNvCxnSpPr>
            <a:cxnSpLocks/>
            <a:endCxn id="26" idx="3"/>
          </p:cNvCxnSpPr>
          <p:nvPr/>
        </p:nvCxnSpPr>
        <p:spPr>
          <a:xfrm rot="5400000">
            <a:off x="3698932" y="2081161"/>
            <a:ext cx="3714042" cy="160590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7A0CC1DF-DB54-EEA4-FD81-DEC973B89FD0}"/>
              </a:ext>
            </a:extLst>
          </p:cNvPr>
          <p:cNvCxnSpPr>
            <a:cxnSpLocks/>
            <a:stCxn id="27" idx="3"/>
            <a:endCxn id="8" idx="0"/>
          </p:cNvCxnSpPr>
          <p:nvPr/>
        </p:nvCxnSpPr>
        <p:spPr>
          <a:xfrm>
            <a:off x="4753003" y="4264562"/>
            <a:ext cx="2503562" cy="1514804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3A820481-A6EA-3962-DEFC-9F773C5F5FFE}"/>
              </a:ext>
            </a:extLst>
          </p:cNvPr>
          <p:cNvCxnSpPr>
            <a:cxnSpLocks/>
            <a:stCxn id="28" idx="3"/>
            <a:endCxn id="9" idx="0"/>
          </p:cNvCxnSpPr>
          <p:nvPr/>
        </p:nvCxnSpPr>
        <p:spPr>
          <a:xfrm>
            <a:off x="4753003" y="3787992"/>
            <a:ext cx="3190074" cy="1991374"/>
          </a:xfrm>
          <a:prstGeom prst="bentConnector2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D780BBE-02CB-3B98-0D8D-F0F6EDD8549D}"/>
              </a:ext>
            </a:extLst>
          </p:cNvPr>
          <p:cNvCxnSpPr>
            <a:cxnSpLocks/>
            <a:stCxn id="32" idx="2"/>
            <a:endCxn id="28" idx="3"/>
          </p:cNvCxnSpPr>
          <p:nvPr/>
        </p:nvCxnSpPr>
        <p:spPr>
          <a:xfrm rot="5400000">
            <a:off x="6223360" y="1659143"/>
            <a:ext cx="658493" cy="3599205"/>
          </a:xfrm>
          <a:prstGeom prst="bentConnector2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534C147E-8798-12FE-68C0-6408C3951BA7}"/>
              </a:ext>
            </a:extLst>
          </p:cNvPr>
          <p:cNvCxnSpPr>
            <a:cxnSpLocks/>
            <a:stCxn id="29" idx="3"/>
            <a:endCxn id="10" idx="0"/>
          </p:cNvCxnSpPr>
          <p:nvPr/>
        </p:nvCxnSpPr>
        <p:spPr>
          <a:xfrm>
            <a:off x="4753003" y="3311422"/>
            <a:ext cx="3873737" cy="2467944"/>
          </a:xfrm>
          <a:prstGeom prst="bentConnector2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A580F7EE-253A-4589-E6F7-B4E1A993D6A8}"/>
              </a:ext>
            </a:extLst>
          </p:cNvPr>
          <p:cNvCxnSpPr>
            <a:cxnSpLocks/>
            <a:stCxn id="33" idx="2"/>
            <a:endCxn id="11" idx="0"/>
          </p:cNvCxnSpPr>
          <p:nvPr/>
        </p:nvCxnSpPr>
        <p:spPr>
          <a:xfrm rot="5400000">
            <a:off x="7976248" y="4439792"/>
            <a:ext cx="2676578" cy="2570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0FA9831-3F95-7AE8-D6C3-119296817EFF}"/>
              </a:ext>
            </a:extLst>
          </p:cNvPr>
          <p:cNvSpPr/>
          <p:nvPr/>
        </p:nvSpPr>
        <p:spPr>
          <a:xfrm>
            <a:off x="5252576" y="6122566"/>
            <a:ext cx="1603983" cy="2734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DB9_0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0D052-4B69-6D09-69CC-57C802FFED97}"/>
              </a:ext>
            </a:extLst>
          </p:cNvPr>
          <p:cNvSpPr txBox="1"/>
          <p:nvPr/>
        </p:nvSpPr>
        <p:spPr>
          <a:xfrm>
            <a:off x="5407111" y="5825532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932C4-CB26-E4C3-C042-E3FA103D5DD7}"/>
              </a:ext>
            </a:extLst>
          </p:cNvPr>
          <p:cNvSpPr txBox="1"/>
          <p:nvPr/>
        </p:nvSpPr>
        <p:spPr>
          <a:xfrm>
            <a:off x="5649020" y="5825531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85634F-C4F8-8EF2-845B-186C7838C7E7}"/>
              </a:ext>
            </a:extLst>
          </p:cNvPr>
          <p:cNvSpPr txBox="1"/>
          <p:nvPr/>
        </p:nvSpPr>
        <p:spPr>
          <a:xfrm>
            <a:off x="5879756" y="5825531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D57C09-C719-B72C-AD7F-55776A9CE9D7}"/>
              </a:ext>
            </a:extLst>
          </p:cNvPr>
          <p:cNvSpPr txBox="1"/>
          <p:nvPr/>
        </p:nvSpPr>
        <p:spPr>
          <a:xfrm>
            <a:off x="6110492" y="5825530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8A0AA-56BD-2048-9F38-16A3B2FBCB43}"/>
              </a:ext>
            </a:extLst>
          </p:cNvPr>
          <p:cNvSpPr txBox="1"/>
          <p:nvPr/>
        </p:nvSpPr>
        <p:spPr>
          <a:xfrm>
            <a:off x="6352356" y="5825529"/>
            <a:ext cx="464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5-9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B5F0835-40D8-52F1-A3FD-2E5EB2194BBB}"/>
              </a:ext>
            </a:extLst>
          </p:cNvPr>
          <p:cNvCxnSpPr>
            <a:cxnSpLocks/>
            <a:stCxn id="27" idx="3"/>
            <a:endCxn id="4" idx="0"/>
          </p:cNvCxnSpPr>
          <p:nvPr/>
        </p:nvCxnSpPr>
        <p:spPr>
          <a:xfrm>
            <a:off x="4753003" y="4264562"/>
            <a:ext cx="790842" cy="1560970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7349FC4-F7BF-4783-C3E5-CEB44857FABE}"/>
              </a:ext>
            </a:extLst>
          </p:cNvPr>
          <p:cNvCxnSpPr>
            <a:cxnSpLocks/>
            <a:stCxn id="6" idx="0"/>
            <a:endCxn id="28" idx="3"/>
          </p:cNvCxnSpPr>
          <p:nvPr/>
        </p:nvCxnSpPr>
        <p:spPr>
          <a:xfrm rot="16200000" flipV="1">
            <a:off x="4250610" y="4290386"/>
            <a:ext cx="2037539" cy="1032751"/>
          </a:xfrm>
          <a:prstGeom prst="bentConnector2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2F2CCE94-E95E-2025-38D5-ABD6223049AC}"/>
              </a:ext>
            </a:extLst>
          </p:cNvPr>
          <p:cNvSpPr/>
          <p:nvPr/>
        </p:nvSpPr>
        <p:spPr>
          <a:xfrm rot="10800000">
            <a:off x="5638731" y="5010851"/>
            <a:ext cx="285948" cy="643080"/>
          </a:xfrm>
          <a:prstGeom prst="triangl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/>
              <a:t>1/3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88714EE0-013D-4B21-6828-10E4E4410CF3}"/>
              </a:ext>
            </a:extLst>
          </p:cNvPr>
          <p:cNvCxnSpPr>
            <a:cxnSpLocks/>
            <a:stCxn id="29" idx="3"/>
            <a:endCxn id="12" idx="0"/>
          </p:cNvCxnSpPr>
          <p:nvPr/>
        </p:nvCxnSpPr>
        <p:spPr>
          <a:xfrm>
            <a:off x="4753003" y="3311422"/>
            <a:ext cx="1263487" cy="2514109"/>
          </a:xfrm>
          <a:prstGeom prst="bentConnector2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A5AEB4B-2043-E1FA-7EF1-7D096D579FE2}"/>
              </a:ext>
            </a:extLst>
          </p:cNvPr>
          <p:cNvSpPr/>
          <p:nvPr/>
        </p:nvSpPr>
        <p:spPr>
          <a:xfrm rot="10800000">
            <a:off x="5883023" y="5012404"/>
            <a:ext cx="285948" cy="643080"/>
          </a:xfrm>
          <a:prstGeom prst="triangl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/>
              <a:t>1/3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61E1647E-0372-8E80-F189-7885EDE3B651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5400000">
            <a:off x="6420153" y="2929861"/>
            <a:ext cx="2722742" cy="3068596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05DEBFC0-A281-9A62-0904-E88F3384397B}"/>
              </a:ext>
            </a:extLst>
          </p:cNvPr>
          <p:cNvSpPr/>
          <p:nvPr/>
        </p:nvSpPr>
        <p:spPr>
          <a:xfrm rot="10800000">
            <a:off x="6113759" y="5006862"/>
            <a:ext cx="285948" cy="643080"/>
          </a:xfrm>
          <a:prstGeom prst="triangl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/>
              <a:t>1/3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11186C-BAA1-E38D-9E8D-981194FD4D3F}"/>
              </a:ext>
            </a:extLst>
          </p:cNvPr>
          <p:cNvSpPr txBox="1"/>
          <p:nvPr/>
        </p:nvSpPr>
        <p:spPr>
          <a:xfrm>
            <a:off x="3162300" y="2760167"/>
            <a:ext cx="159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DC Ground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B00D0C8-933C-B166-D3CA-B4AB47CCEC16}"/>
              </a:ext>
            </a:extLst>
          </p:cNvPr>
          <p:cNvCxnSpPr>
            <a:cxnSpLocks/>
            <a:stCxn id="60" idx="3"/>
            <a:endCxn id="14" idx="0"/>
          </p:cNvCxnSpPr>
          <p:nvPr/>
        </p:nvCxnSpPr>
        <p:spPr>
          <a:xfrm>
            <a:off x="4753003" y="2944833"/>
            <a:ext cx="1831404" cy="2880696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915FB1E-AC52-AA18-1381-D5BAF8744AD6}"/>
              </a:ext>
            </a:extLst>
          </p:cNvPr>
          <p:cNvSpPr txBox="1"/>
          <p:nvPr/>
        </p:nvSpPr>
        <p:spPr>
          <a:xfrm>
            <a:off x="46804" y="2581582"/>
            <a:ext cx="241147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DB9_0 pinout: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5V DC (1/3 gain)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12V DC (1/3 gain)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24V DC (1/3 gain)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28V DC (1/3 gain)</a:t>
            </a:r>
          </a:p>
          <a:p>
            <a:r>
              <a:rPr lang="en-US" dirty="0"/>
              <a:t>5-9. DC ground</a:t>
            </a: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EE7F9AD3-7861-B02F-9BA6-B542986EAB92}"/>
              </a:ext>
            </a:extLst>
          </p:cNvPr>
          <p:cNvSpPr/>
          <p:nvPr/>
        </p:nvSpPr>
        <p:spPr>
          <a:xfrm rot="10800000">
            <a:off x="5401250" y="5006861"/>
            <a:ext cx="285948" cy="643080"/>
          </a:xfrm>
          <a:prstGeom prst="triangl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/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273458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784F0F-B238-CDAB-1399-4403F6BDD6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A yellow electronic device with wires and a microphone&#10;&#10;AI-generated content may be incorrect.">
            <a:extLst>
              <a:ext uri="{FF2B5EF4-FFF2-40B4-BE49-F238E27FC236}">
                <a16:creationId xmlns:a16="http://schemas.microsoft.com/office/drawing/2014/main" id="{8B87C4E0-E6C0-E66D-F57C-632C9E1B8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952" y="576841"/>
            <a:ext cx="4145280" cy="3108960"/>
          </a:xfrm>
          <a:prstGeom prst="rect">
            <a:avLst/>
          </a:prstGeom>
        </p:spPr>
      </p:pic>
      <p:pic>
        <p:nvPicPr>
          <p:cNvPr id="7" name="Picture 6" descr="A yellow and black electronic device&#10;&#10;AI-generated content may be incorrect.">
            <a:extLst>
              <a:ext uri="{FF2B5EF4-FFF2-40B4-BE49-F238E27FC236}">
                <a16:creationId xmlns:a16="http://schemas.microsoft.com/office/drawing/2014/main" id="{6C191631-6CFD-94C5-8C2E-93CB2A615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449" y="576841"/>
            <a:ext cx="4145281" cy="3108960"/>
          </a:xfrm>
          <a:prstGeom prst="rect">
            <a:avLst/>
          </a:prstGeom>
        </p:spPr>
      </p:pic>
      <p:pic>
        <p:nvPicPr>
          <p:cNvPr id="9" name="Picture 8" descr="A yellow and black digital multimeter next to a white box&#10;&#10;AI-generated content may be incorrect.">
            <a:extLst>
              <a:ext uri="{FF2B5EF4-FFF2-40B4-BE49-F238E27FC236}">
                <a16:creationId xmlns:a16="http://schemas.microsoft.com/office/drawing/2014/main" id="{E69111F4-F855-FDB6-5F18-3FAA02ABE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952" y="3713148"/>
            <a:ext cx="4153256" cy="3114942"/>
          </a:xfrm>
          <a:prstGeom prst="rect">
            <a:avLst/>
          </a:prstGeom>
        </p:spPr>
      </p:pic>
      <p:pic>
        <p:nvPicPr>
          <p:cNvPr id="11" name="Picture 10" descr="A yellow and black electronic device&#10;&#10;AI-generated content may be incorrect.">
            <a:extLst>
              <a:ext uri="{FF2B5EF4-FFF2-40B4-BE49-F238E27FC236}">
                <a16:creationId xmlns:a16="http://schemas.microsoft.com/office/drawing/2014/main" id="{11E227EB-9A3C-9794-9DE5-2CF6DDAF3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450" y="3713148"/>
            <a:ext cx="414528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09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B1E45-9BAF-7034-953F-40E6267FC1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F7B629-59DB-07A3-1470-0F78F66C99AB}"/>
              </a:ext>
            </a:extLst>
          </p:cNvPr>
          <p:cNvSpPr/>
          <p:nvPr/>
        </p:nvSpPr>
        <p:spPr>
          <a:xfrm>
            <a:off x="2022504" y="869211"/>
            <a:ext cx="8165506" cy="498219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</a:rPr>
              <a:t>Salinity Sensor Driver Box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25893D-505B-0B16-5969-D33AF8725250}"/>
              </a:ext>
            </a:extLst>
          </p:cNvPr>
          <p:cNvGrpSpPr/>
          <p:nvPr/>
        </p:nvGrpSpPr>
        <p:grpSpPr>
          <a:xfrm>
            <a:off x="2892751" y="4311357"/>
            <a:ext cx="786214" cy="1747288"/>
            <a:chOff x="2892751" y="4713007"/>
            <a:chExt cx="786214" cy="17472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7013D9-0970-4576-D27A-FC9D037BA4C7}"/>
                </a:ext>
              </a:extLst>
            </p:cNvPr>
            <p:cNvSpPr/>
            <p:nvPr/>
          </p:nvSpPr>
          <p:spPr>
            <a:xfrm>
              <a:off x="2892751" y="4713007"/>
              <a:ext cx="786214" cy="143676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EZO Cond. Driver Board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58577B-F5C8-4F4C-B0D1-9B3629EFECA2}"/>
                </a:ext>
              </a:extLst>
            </p:cNvPr>
            <p:cNvSpPr/>
            <p:nvPr/>
          </p:nvSpPr>
          <p:spPr>
            <a:xfrm>
              <a:off x="3208946" y="6149442"/>
              <a:ext cx="153824" cy="31085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6F541C-6105-B769-70A1-94CA4CBF1FAF}"/>
                </a:ext>
              </a:extLst>
            </p:cNvPr>
            <p:cNvSpPr txBox="1"/>
            <p:nvPr/>
          </p:nvSpPr>
          <p:spPr>
            <a:xfrm>
              <a:off x="2911208" y="4713007"/>
              <a:ext cx="374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5V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DEABD2-F915-3370-7082-06C89B2751AD}"/>
                </a:ext>
              </a:extLst>
            </p:cNvPr>
            <p:cNvSpPr txBox="1"/>
            <p:nvPr/>
          </p:nvSpPr>
          <p:spPr>
            <a:xfrm>
              <a:off x="3270281" y="4713007"/>
              <a:ext cx="40349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I2C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39AEC4-913D-F80F-C5CE-5BE70D7ADF7F}"/>
              </a:ext>
            </a:extLst>
          </p:cNvPr>
          <p:cNvGrpSpPr/>
          <p:nvPr/>
        </p:nvGrpSpPr>
        <p:grpSpPr>
          <a:xfrm>
            <a:off x="3775609" y="4309222"/>
            <a:ext cx="786214" cy="1747288"/>
            <a:chOff x="2892751" y="4713007"/>
            <a:chExt cx="786214" cy="17472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ACB0F1-E220-5230-1A1D-BFC66EF918F0}"/>
                </a:ext>
              </a:extLst>
            </p:cNvPr>
            <p:cNvSpPr/>
            <p:nvPr/>
          </p:nvSpPr>
          <p:spPr>
            <a:xfrm>
              <a:off x="2892751" y="4713007"/>
              <a:ext cx="786214" cy="143676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EZO Temp. Driver Board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4AF9304-D4C1-5271-EC0D-DA9B2CE50D8A}"/>
                </a:ext>
              </a:extLst>
            </p:cNvPr>
            <p:cNvSpPr/>
            <p:nvPr/>
          </p:nvSpPr>
          <p:spPr>
            <a:xfrm>
              <a:off x="3208946" y="6149442"/>
              <a:ext cx="153824" cy="31085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4DAB3B-C261-02A9-EF7F-D5808F70A4F8}"/>
                </a:ext>
              </a:extLst>
            </p:cNvPr>
            <p:cNvSpPr txBox="1"/>
            <p:nvPr/>
          </p:nvSpPr>
          <p:spPr>
            <a:xfrm>
              <a:off x="2911208" y="4713007"/>
              <a:ext cx="374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5V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1E1F03-9233-7A20-CFE4-394FEF77A675}"/>
                </a:ext>
              </a:extLst>
            </p:cNvPr>
            <p:cNvSpPr txBox="1"/>
            <p:nvPr/>
          </p:nvSpPr>
          <p:spPr>
            <a:xfrm>
              <a:off x="3270281" y="4713007"/>
              <a:ext cx="40349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I2C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5E29156-97FB-3A64-E516-37077147950A}"/>
              </a:ext>
            </a:extLst>
          </p:cNvPr>
          <p:cNvGrpSpPr/>
          <p:nvPr/>
        </p:nvGrpSpPr>
        <p:grpSpPr>
          <a:xfrm>
            <a:off x="5336699" y="4311519"/>
            <a:ext cx="786214" cy="1747288"/>
            <a:chOff x="2892751" y="4713007"/>
            <a:chExt cx="786214" cy="174728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127C9FB-E155-B7F3-E801-D5B12809A55F}"/>
                </a:ext>
              </a:extLst>
            </p:cNvPr>
            <p:cNvSpPr/>
            <p:nvPr/>
          </p:nvSpPr>
          <p:spPr>
            <a:xfrm>
              <a:off x="2892751" y="4713007"/>
              <a:ext cx="786214" cy="143676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EZO Cond. Driver Board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3414542-E9E6-EF5B-B8AC-49929B1BE951}"/>
                </a:ext>
              </a:extLst>
            </p:cNvPr>
            <p:cNvSpPr/>
            <p:nvPr/>
          </p:nvSpPr>
          <p:spPr>
            <a:xfrm>
              <a:off x="3208946" y="6149442"/>
              <a:ext cx="153824" cy="31085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E98EFC-C336-DDEC-4608-B123B0654705}"/>
                </a:ext>
              </a:extLst>
            </p:cNvPr>
            <p:cNvSpPr txBox="1"/>
            <p:nvPr/>
          </p:nvSpPr>
          <p:spPr>
            <a:xfrm>
              <a:off x="2911208" y="4713007"/>
              <a:ext cx="374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5V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95A4AC-7810-71B9-F1C4-9825AB31EC99}"/>
                </a:ext>
              </a:extLst>
            </p:cNvPr>
            <p:cNvSpPr txBox="1"/>
            <p:nvPr/>
          </p:nvSpPr>
          <p:spPr>
            <a:xfrm>
              <a:off x="3270281" y="4713007"/>
              <a:ext cx="40349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I2C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C782689-FB88-B870-95E0-18A1286F205A}"/>
              </a:ext>
            </a:extLst>
          </p:cNvPr>
          <p:cNvGrpSpPr/>
          <p:nvPr/>
        </p:nvGrpSpPr>
        <p:grpSpPr>
          <a:xfrm>
            <a:off x="6219557" y="4309384"/>
            <a:ext cx="786214" cy="1747288"/>
            <a:chOff x="2892751" y="4713007"/>
            <a:chExt cx="786214" cy="174728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EB65F05-0C9D-F512-30C1-048FA0EB2AE9}"/>
                </a:ext>
              </a:extLst>
            </p:cNvPr>
            <p:cNvSpPr/>
            <p:nvPr/>
          </p:nvSpPr>
          <p:spPr>
            <a:xfrm>
              <a:off x="2892751" y="4713007"/>
              <a:ext cx="786214" cy="143676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EZO Temp. Driver Board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155A162-5A28-0B5B-DA3A-E6C4A34A9A98}"/>
                </a:ext>
              </a:extLst>
            </p:cNvPr>
            <p:cNvSpPr/>
            <p:nvPr/>
          </p:nvSpPr>
          <p:spPr>
            <a:xfrm>
              <a:off x="3208946" y="6149442"/>
              <a:ext cx="153824" cy="31085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E2DDAD-F09B-D78A-E868-4C80C92B1DD0}"/>
                </a:ext>
              </a:extLst>
            </p:cNvPr>
            <p:cNvSpPr txBox="1"/>
            <p:nvPr/>
          </p:nvSpPr>
          <p:spPr>
            <a:xfrm>
              <a:off x="2911208" y="4713007"/>
              <a:ext cx="374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5V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90E0322-C97B-4410-39D3-16212D841338}"/>
                </a:ext>
              </a:extLst>
            </p:cNvPr>
            <p:cNvSpPr txBox="1"/>
            <p:nvPr/>
          </p:nvSpPr>
          <p:spPr>
            <a:xfrm>
              <a:off x="3270281" y="4713007"/>
              <a:ext cx="40349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I2C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71E8B7C-39EE-A61E-3DC8-3DC21CE2B3CF}"/>
              </a:ext>
            </a:extLst>
          </p:cNvPr>
          <p:cNvGrpSpPr/>
          <p:nvPr/>
        </p:nvGrpSpPr>
        <p:grpSpPr>
          <a:xfrm>
            <a:off x="7703735" y="4309222"/>
            <a:ext cx="786214" cy="1747288"/>
            <a:chOff x="2892751" y="4713007"/>
            <a:chExt cx="786214" cy="174728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1E4907-A0E4-BA98-7D27-9F13473AA505}"/>
                </a:ext>
              </a:extLst>
            </p:cNvPr>
            <p:cNvSpPr/>
            <p:nvPr/>
          </p:nvSpPr>
          <p:spPr>
            <a:xfrm>
              <a:off x="2892751" y="4713007"/>
              <a:ext cx="786214" cy="143676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EZO Cond. Driver Board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438601-D8CA-891D-A16C-B85EBDD2C66E}"/>
                </a:ext>
              </a:extLst>
            </p:cNvPr>
            <p:cNvSpPr/>
            <p:nvPr/>
          </p:nvSpPr>
          <p:spPr>
            <a:xfrm>
              <a:off x="3208946" y="6149442"/>
              <a:ext cx="153824" cy="31085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9E0835-B111-FF8D-E296-8F93139554EE}"/>
                </a:ext>
              </a:extLst>
            </p:cNvPr>
            <p:cNvSpPr txBox="1"/>
            <p:nvPr/>
          </p:nvSpPr>
          <p:spPr>
            <a:xfrm>
              <a:off x="2911208" y="4713007"/>
              <a:ext cx="374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5V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7657A8-F39C-844D-B761-749E93455914}"/>
                </a:ext>
              </a:extLst>
            </p:cNvPr>
            <p:cNvSpPr txBox="1"/>
            <p:nvPr/>
          </p:nvSpPr>
          <p:spPr>
            <a:xfrm>
              <a:off x="3270281" y="4713007"/>
              <a:ext cx="40349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I2C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ACDA531-6ECC-85BB-3EB9-9F54D21B668C}"/>
              </a:ext>
            </a:extLst>
          </p:cNvPr>
          <p:cNvGrpSpPr/>
          <p:nvPr/>
        </p:nvGrpSpPr>
        <p:grpSpPr>
          <a:xfrm>
            <a:off x="8586593" y="4307087"/>
            <a:ext cx="786214" cy="1747288"/>
            <a:chOff x="2892751" y="4713007"/>
            <a:chExt cx="786214" cy="174728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FCBA0D-54D8-4EDE-3E59-3A8FFA53356E}"/>
                </a:ext>
              </a:extLst>
            </p:cNvPr>
            <p:cNvSpPr/>
            <p:nvPr/>
          </p:nvSpPr>
          <p:spPr>
            <a:xfrm>
              <a:off x="2892751" y="4713007"/>
              <a:ext cx="786214" cy="143676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EZO Temp. Driver Board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5275A7B-0880-0E8E-2ADC-B215888FCDDB}"/>
                </a:ext>
              </a:extLst>
            </p:cNvPr>
            <p:cNvSpPr/>
            <p:nvPr/>
          </p:nvSpPr>
          <p:spPr>
            <a:xfrm>
              <a:off x="3208946" y="6149442"/>
              <a:ext cx="153824" cy="31085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F800B12-AB61-C2A3-F67D-A906A972BFDD}"/>
                </a:ext>
              </a:extLst>
            </p:cNvPr>
            <p:cNvSpPr txBox="1"/>
            <p:nvPr/>
          </p:nvSpPr>
          <p:spPr>
            <a:xfrm>
              <a:off x="2911208" y="4713007"/>
              <a:ext cx="374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5V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87F8891-B182-C374-1638-7A33D2DA80E9}"/>
                </a:ext>
              </a:extLst>
            </p:cNvPr>
            <p:cNvSpPr txBox="1"/>
            <p:nvPr/>
          </p:nvSpPr>
          <p:spPr>
            <a:xfrm>
              <a:off x="3270281" y="4713007"/>
              <a:ext cx="40349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I2C</a:t>
              </a:r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33990B-FC58-DBAF-8B43-FFC2307E516A}"/>
              </a:ext>
            </a:extLst>
          </p:cNvPr>
          <p:cNvCxnSpPr>
            <a:cxnSpLocks/>
          </p:cNvCxnSpPr>
          <p:nvPr/>
        </p:nvCxnSpPr>
        <p:spPr>
          <a:xfrm flipV="1">
            <a:off x="2645100" y="5954701"/>
            <a:ext cx="482006" cy="182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DCD55BC-CA27-26FB-FB25-2238639E411C}"/>
              </a:ext>
            </a:extLst>
          </p:cNvPr>
          <p:cNvSpPr txBox="1"/>
          <p:nvPr/>
        </p:nvSpPr>
        <p:spPr>
          <a:xfrm>
            <a:off x="387646" y="6054375"/>
            <a:ext cx="2356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SMA screw connectors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C8BF9E-2430-F911-CA81-BD6C1D6AFE4C}"/>
              </a:ext>
            </a:extLst>
          </p:cNvPr>
          <p:cNvSpPr txBox="1"/>
          <p:nvPr/>
        </p:nvSpPr>
        <p:spPr>
          <a:xfrm>
            <a:off x="2154726" y="2842684"/>
            <a:ext cx="58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5V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02CF9C4-BC6A-4170-7E3C-E41EAE5440F0}"/>
              </a:ext>
            </a:extLst>
          </p:cNvPr>
          <p:cNvSpPr/>
          <p:nvPr/>
        </p:nvSpPr>
        <p:spPr>
          <a:xfrm rot="5400000">
            <a:off x="1912834" y="2890617"/>
            <a:ext cx="200826" cy="2734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A2B60D-1E0C-023B-5CA3-5DB37DFEA710}"/>
              </a:ext>
            </a:extLst>
          </p:cNvPr>
          <p:cNvSpPr/>
          <p:nvPr/>
        </p:nvSpPr>
        <p:spPr>
          <a:xfrm>
            <a:off x="4076848" y="1799743"/>
            <a:ext cx="4285418" cy="17775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Breadboard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973EAF-0F84-9CC2-9536-939D5063599A}"/>
              </a:ext>
            </a:extLst>
          </p:cNvPr>
          <p:cNvSpPr/>
          <p:nvPr/>
        </p:nvSpPr>
        <p:spPr>
          <a:xfrm>
            <a:off x="4245627" y="2362914"/>
            <a:ext cx="1932981" cy="6323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5C1EDF6-A7AD-123B-87ED-4663FD04AF96}"/>
              </a:ext>
            </a:extLst>
          </p:cNvPr>
          <p:cNvSpPr txBox="1"/>
          <p:nvPr/>
        </p:nvSpPr>
        <p:spPr>
          <a:xfrm rot="16200000">
            <a:off x="4056477" y="2540608"/>
            <a:ext cx="663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UART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C1C6513-CC41-64EF-4C55-684BC652B20A}"/>
              </a:ext>
            </a:extLst>
          </p:cNvPr>
          <p:cNvSpPr/>
          <p:nvPr/>
        </p:nvSpPr>
        <p:spPr>
          <a:xfrm>
            <a:off x="4118612" y="3420882"/>
            <a:ext cx="4201889" cy="9400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E475BA0-E962-2C26-D812-D3BDA308C271}"/>
              </a:ext>
            </a:extLst>
          </p:cNvPr>
          <p:cNvCxnSpPr>
            <a:stCxn id="43" idx="3"/>
            <a:endCxn id="48" idx="1"/>
          </p:cNvCxnSpPr>
          <p:nvPr/>
        </p:nvCxnSpPr>
        <p:spPr>
          <a:xfrm>
            <a:off x="2744386" y="3027350"/>
            <a:ext cx="1374226" cy="440534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AA100B7E-CDB6-785B-DE9C-84C53A29E669}"/>
              </a:ext>
            </a:extLst>
          </p:cNvPr>
          <p:cNvCxnSpPr>
            <a:cxnSpLocks/>
            <a:stCxn id="8" idx="0"/>
            <a:endCxn id="48" idx="2"/>
          </p:cNvCxnSpPr>
          <p:nvPr/>
        </p:nvCxnSpPr>
        <p:spPr>
          <a:xfrm rot="5400000" flipH="1" flipV="1">
            <a:off x="4260810" y="2352610"/>
            <a:ext cx="796471" cy="312102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868FAA49-F0B7-576A-B39D-7E346501CC15}"/>
              </a:ext>
            </a:extLst>
          </p:cNvPr>
          <p:cNvCxnSpPr>
            <a:cxnSpLocks/>
            <a:stCxn id="17" idx="0"/>
            <a:endCxn id="48" idx="2"/>
          </p:cNvCxnSpPr>
          <p:nvPr/>
        </p:nvCxnSpPr>
        <p:spPr>
          <a:xfrm rot="5400000" flipH="1" flipV="1">
            <a:off x="4703306" y="2792971"/>
            <a:ext cx="794336" cy="223816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139462A-D422-AEC9-3FFE-B89B844A1B2C}"/>
              </a:ext>
            </a:extLst>
          </p:cNvPr>
          <p:cNvCxnSpPr>
            <a:cxnSpLocks/>
            <a:stCxn id="22" idx="0"/>
            <a:endCxn id="48" idx="2"/>
          </p:cNvCxnSpPr>
          <p:nvPr/>
        </p:nvCxnSpPr>
        <p:spPr>
          <a:xfrm rot="5400000" flipH="1" flipV="1">
            <a:off x="5482703" y="3574665"/>
            <a:ext cx="796633" cy="67707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DA97C777-2D51-7969-53E2-78276EFB588B}"/>
              </a:ext>
            </a:extLst>
          </p:cNvPr>
          <p:cNvCxnSpPr>
            <a:cxnSpLocks/>
            <a:stCxn id="27" idx="0"/>
            <a:endCxn id="48" idx="2"/>
          </p:cNvCxnSpPr>
          <p:nvPr/>
        </p:nvCxnSpPr>
        <p:spPr>
          <a:xfrm rot="16200000" flipV="1">
            <a:off x="5925199" y="3809244"/>
            <a:ext cx="794498" cy="20578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20102D97-FA92-0740-2FD7-B8FA33BC1CD6}"/>
              </a:ext>
            </a:extLst>
          </p:cNvPr>
          <p:cNvCxnSpPr>
            <a:cxnSpLocks/>
            <a:stCxn id="32" idx="0"/>
            <a:endCxn id="48" idx="2"/>
          </p:cNvCxnSpPr>
          <p:nvPr/>
        </p:nvCxnSpPr>
        <p:spPr>
          <a:xfrm rot="16200000" flipV="1">
            <a:off x="6667369" y="3067074"/>
            <a:ext cx="794336" cy="168996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E48DAD4F-331D-2AAE-1144-8A23D04B580E}"/>
              </a:ext>
            </a:extLst>
          </p:cNvPr>
          <p:cNvCxnSpPr>
            <a:cxnSpLocks/>
            <a:stCxn id="37" idx="0"/>
            <a:endCxn id="48" idx="2"/>
          </p:cNvCxnSpPr>
          <p:nvPr/>
        </p:nvCxnSpPr>
        <p:spPr>
          <a:xfrm rot="16200000" flipV="1">
            <a:off x="7109866" y="2624578"/>
            <a:ext cx="792201" cy="257281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F562C242-AD01-1FDD-D9EC-9886740E12CF}"/>
              </a:ext>
            </a:extLst>
          </p:cNvPr>
          <p:cNvSpPr txBox="1"/>
          <p:nvPr/>
        </p:nvSpPr>
        <p:spPr>
          <a:xfrm>
            <a:off x="2096494" y="2145981"/>
            <a:ext cx="948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UART (USB)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9F5100A-25B3-5917-028F-292AA07F9D17}"/>
              </a:ext>
            </a:extLst>
          </p:cNvPr>
          <p:cNvSpPr/>
          <p:nvPr/>
        </p:nvSpPr>
        <p:spPr>
          <a:xfrm rot="5400000">
            <a:off x="1806983" y="2348931"/>
            <a:ext cx="412527" cy="2734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253333EB-4E4D-6546-5C78-7899CF3BEA92}"/>
              </a:ext>
            </a:extLst>
          </p:cNvPr>
          <p:cNvCxnSpPr>
            <a:cxnSpLocks/>
            <a:stCxn id="76" idx="3"/>
            <a:endCxn id="47" idx="0"/>
          </p:cNvCxnSpPr>
          <p:nvPr/>
        </p:nvCxnSpPr>
        <p:spPr>
          <a:xfrm>
            <a:off x="3045047" y="2469147"/>
            <a:ext cx="1204852" cy="209960"/>
          </a:xfrm>
          <a:prstGeom prst="bentConnector3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5E0983B-894D-BEA5-51D5-089D3553B725}"/>
              </a:ext>
            </a:extLst>
          </p:cNvPr>
          <p:cNvSpPr txBox="1"/>
          <p:nvPr/>
        </p:nvSpPr>
        <p:spPr>
          <a:xfrm>
            <a:off x="114331" y="2300998"/>
            <a:ext cx="133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Speedgoat</a:t>
            </a:r>
            <a:endParaRPr lang="en-US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38868CB-35E3-0D66-BCE9-5F91109C9C1F}"/>
              </a:ext>
            </a:extLst>
          </p:cNvPr>
          <p:cNvCxnSpPr>
            <a:cxnSpLocks/>
            <a:stCxn id="77" idx="2"/>
            <a:endCxn id="83" idx="3"/>
          </p:cNvCxnSpPr>
          <p:nvPr/>
        </p:nvCxnSpPr>
        <p:spPr>
          <a:xfrm flipH="1" flipV="1">
            <a:off x="1446403" y="2485664"/>
            <a:ext cx="430111" cy="1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6526BC67-2FD7-F29E-C8F8-E551185C9B32}"/>
              </a:ext>
            </a:extLst>
          </p:cNvPr>
          <p:cNvSpPr txBox="1"/>
          <p:nvPr/>
        </p:nvSpPr>
        <p:spPr>
          <a:xfrm>
            <a:off x="114331" y="2843889"/>
            <a:ext cx="133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PSU Box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08A8C0E-455E-C8A0-6BD9-53A2C32AC3AB}"/>
              </a:ext>
            </a:extLst>
          </p:cNvPr>
          <p:cNvCxnSpPr>
            <a:cxnSpLocks/>
            <a:stCxn id="89" idx="3"/>
            <a:endCxn id="44" idx="2"/>
          </p:cNvCxnSpPr>
          <p:nvPr/>
        </p:nvCxnSpPr>
        <p:spPr>
          <a:xfrm flipV="1">
            <a:off x="1446403" y="3027350"/>
            <a:ext cx="430111" cy="120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2939A2A8-1CAF-A819-5E83-56EA24722259}"/>
              </a:ext>
            </a:extLst>
          </p:cNvPr>
          <p:cNvSpPr txBox="1"/>
          <p:nvPr/>
        </p:nvSpPr>
        <p:spPr>
          <a:xfrm rot="5400000">
            <a:off x="5687597" y="2532645"/>
            <a:ext cx="663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I2C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BF28EDD-A075-F13B-28B5-ADAC5B81A15F}"/>
              </a:ext>
            </a:extLst>
          </p:cNvPr>
          <p:cNvSpPr/>
          <p:nvPr/>
        </p:nvSpPr>
        <p:spPr>
          <a:xfrm>
            <a:off x="7012599" y="2116683"/>
            <a:ext cx="162370" cy="110729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4ECDDA78-51C0-AF87-511B-2B3CAB89D66D}"/>
              </a:ext>
            </a:extLst>
          </p:cNvPr>
          <p:cNvCxnSpPr>
            <a:cxnSpLocks/>
            <a:stCxn id="93" idx="0"/>
            <a:endCxn id="94" idx="1"/>
          </p:cNvCxnSpPr>
          <p:nvPr/>
        </p:nvCxnSpPr>
        <p:spPr>
          <a:xfrm flipV="1">
            <a:off x="6158018" y="2670330"/>
            <a:ext cx="854581" cy="815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87CBC0A-5FCF-1D1C-7679-29EB7787F861}"/>
              </a:ext>
            </a:extLst>
          </p:cNvPr>
          <p:cNvCxnSpPr>
            <a:cxnSpLocks/>
            <a:stCxn id="10" idx="0"/>
            <a:endCxn id="94" idx="2"/>
          </p:cNvCxnSpPr>
          <p:nvPr/>
        </p:nvCxnSpPr>
        <p:spPr>
          <a:xfrm rot="5400000" flipH="1" flipV="1">
            <a:off x="4739215" y="1956789"/>
            <a:ext cx="1087380" cy="3621757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CB3190B2-0569-FAC0-0100-09A05383672A}"/>
              </a:ext>
            </a:extLst>
          </p:cNvPr>
          <p:cNvCxnSpPr>
            <a:cxnSpLocks/>
            <a:stCxn id="18" idx="0"/>
            <a:endCxn id="94" idx="2"/>
          </p:cNvCxnSpPr>
          <p:nvPr/>
        </p:nvCxnSpPr>
        <p:spPr>
          <a:xfrm rot="5400000" flipH="1" flipV="1">
            <a:off x="5181712" y="2397151"/>
            <a:ext cx="1085245" cy="2738899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54B7BE6C-439F-6AC6-7A7C-11BF0705827C}"/>
              </a:ext>
            </a:extLst>
          </p:cNvPr>
          <p:cNvCxnSpPr>
            <a:cxnSpLocks/>
            <a:stCxn id="23" idx="0"/>
            <a:endCxn id="94" idx="2"/>
          </p:cNvCxnSpPr>
          <p:nvPr/>
        </p:nvCxnSpPr>
        <p:spPr>
          <a:xfrm rot="5400000" flipH="1" flipV="1">
            <a:off x="5961108" y="3178844"/>
            <a:ext cx="1087542" cy="1177809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20C58F0D-8E95-1A6A-557D-EDF6C98F4E9C}"/>
              </a:ext>
            </a:extLst>
          </p:cNvPr>
          <p:cNvCxnSpPr>
            <a:cxnSpLocks/>
            <a:stCxn id="28" idx="0"/>
            <a:endCxn id="94" idx="2"/>
          </p:cNvCxnSpPr>
          <p:nvPr/>
        </p:nvCxnSpPr>
        <p:spPr>
          <a:xfrm rot="5400000" flipH="1" flipV="1">
            <a:off x="6403605" y="3619206"/>
            <a:ext cx="1085407" cy="294951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99438323-9EF3-FBAA-6180-E8C42766847C}"/>
              </a:ext>
            </a:extLst>
          </p:cNvPr>
          <p:cNvCxnSpPr>
            <a:cxnSpLocks/>
            <a:stCxn id="33" idx="0"/>
            <a:endCxn id="94" idx="2"/>
          </p:cNvCxnSpPr>
          <p:nvPr/>
        </p:nvCxnSpPr>
        <p:spPr>
          <a:xfrm rot="16200000" flipV="1">
            <a:off x="7145776" y="3171986"/>
            <a:ext cx="1085245" cy="1189227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1FFCAAEC-2422-2EAA-1D3D-8E843FEB0FA9}"/>
              </a:ext>
            </a:extLst>
          </p:cNvPr>
          <p:cNvCxnSpPr>
            <a:cxnSpLocks/>
            <a:stCxn id="94" idx="2"/>
            <a:endCxn id="38" idx="0"/>
          </p:cNvCxnSpPr>
          <p:nvPr/>
        </p:nvCxnSpPr>
        <p:spPr>
          <a:xfrm rot="16200000" flipH="1">
            <a:off x="7588271" y="2729489"/>
            <a:ext cx="1083110" cy="2072085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12698DC-7254-DFBA-2643-8BBE944C1709}"/>
              </a:ext>
            </a:extLst>
          </p:cNvPr>
          <p:cNvCxnSpPr>
            <a:cxnSpLocks/>
          </p:cNvCxnSpPr>
          <p:nvPr/>
        </p:nvCxnSpPr>
        <p:spPr>
          <a:xfrm flipV="1">
            <a:off x="3285470" y="6054375"/>
            <a:ext cx="0" cy="372215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1015E90-298C-91A1-9B55-0E30254E0357}"/>
              </a:ext>
            </a:extLst>
          </p:cNvPr>
          <p:cNvCxnSpPr>
            <a:cxnSpLocks/>
          </p:cNvCxnSpPr>
          <p:nvPr/>
        </p:nvCxnSpPr>
        <p:spPr>
          <a:xfrm flipV="1">
            <a:off x="4168716" y="6054375"/>
            <a:ext cx="0" cy="37221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B4C552AC-D0DE-7C24-85FE-008EE77C5577}"/>
              </a:ext>
            </a:extLst>
          </p:cNvPr>
          <p:cNvCxnSpPr>
            <a:cxnSpLocks/>
          </p:cNvCxnSpPr>
          <p:nvPr/>
        </p:nvCxnSpPr>
        <p:spPr>
          <a:xfrm flipV="1">
            <a:off x="5724334" y="6054375"/>
            <a:ext cx="0" cy="372215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1E509A5-3D13-C46F-E3BF-60567D6A7670}"/>
              </a:ext>
            </a:extLst>
          </p:cNvPr>
          <p:cNvCxnSpPr>
            <a:cxnSpLocks/>
          </p:cNvCxnSpPr>
          <p:nvPr/>
        </p:nvCxnSpPr>
        <p:spPr>
          <a:xfrm flipV="1">
            <a:off x="8096842" y="6045982"/>
            <a:ext cx="0" cy="372215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F9E9AAF-8A58-42EA-8A6E-F0CE038C1461}"/>
              </a:ext>
            </a:extLst>
          </p:cNvPr>
          <p:cNvCxnSpPr>
            <a:cxnSpLocks/>
          </p:cNvCxnSpPr>
          <p:nvPr/>
        </p:nvCxnSpPr>
        <p:spPr>
          <a:xfrm flipV="1">
            <a:off x="6615396" y="6055003"/>
            <a:ext cx="0" cy="37221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2ACE92C-CE9A-2CD1-2EB1-A20271913A83}"/>
              </a:ext>
            </a:extLst>
          </p:cNvPr>
          <p:cNvCxnSpPr>
            <a:cxnSpLocks/>
          </p:cNvCxnSpPr>
          <p:nvPr/>
        </p:nvCxnSpPr>
        <p:spPr>
          <a:xfrm flipV="1">
            <a:off x="8979700" y="6054374"/>
            <a:ext cx="0" cy="37221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55A5D05A-47E1-BC9E-6FCB-C92C0EC4E861}"/>
              </a:ext>
            </a:extLst>
          </p:cNvPr>
          <p:cNvSpPr txBox="1"/>
          <p:nvPr/>
        </p:nvSpPr>
        <p:spPr>
          <a:xfrm>
            <a:off x="2971523" y="6436770"/>
            <a:ext cx="155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639F75A-0D86-9096-2168-693546EBCEF2}"/>
              </a:ext>
            </a:extLst>
          </p:cNvPr>
          <p:cNvSpPr txBox="1"/>
          <p:nvPr/>
        </p:nvSpPr>
        <p:spPr>
          <a:xfrm>
            <a:off x="5364984" y="6419246"/>
            <a:ext cx="155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2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A49DAA2-F8FB-B700-3A55-707F03D19F0C}"/>
              </a:ext>
            </a:extLst>
          </p:cNvPr>
          <p:cNvSpPr txBox="1"/>
          <p:nvPr/>
        </p:nvSpPr>
        <p:spPr>
          <a:xfrm>
            <a:off x="7735813" y="6420329"/>
            <a:ext cx="155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3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A86FF07-0BC6-19B2-0908-3EAF2023F374}"/>
              </a:ext>
            </a:extLst>
          </p:cNvPr>
          <p:cNvCxnSpPr>
            <a:cxnSpLocks/>
            <a:endCxn id="128" idx="1"/>
          </p:cNvCxnSpPr>
          <p:nvPr/>
        </p:nvCxnSpPr>
        <p:spPr>
          <a:xfrm>
            <a:off x="115367" y="1329774"/>
            <a:ext cx="39453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0AB60C43-BB26-F8A4-B962-5BC7B0CBB80C}"/>
              </a:ext>
            </a:extLst>
          </p:cNvPr>
          <p:cNvSpPr txBox="1"/>
          <p:nvPr/>
        </p:nvSpPr>
        <p:spPr>
          <a:xfrm>
            <a:off x="509897" y="1145108"/>
            <a:ext cx="151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Digital Data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D66B8FF-2650-4568-3916-C5BC3663CE77}"/>
              </a:ext>
            </a:extLst>
          </p:cNvPr>
          <p:cNvCxnSpPr>
            <a:cxnSpLocks/>
            <a:endCxn id="130" idx="1"/>
          </p:cNvCxnSpPr>
          <p:nvPr/>
        </p:nvCxnSpPr>
        <p:spPr>
          <a:xfrm>
            <a:off x="115367" y="960441"/>
            <a:ext cx="3945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D2ADABA4-139C-1D0C-678B-8A5445D5CDB5}"/>
              </a:ext>
            </a:extLst>
          </p:cNvPr>
          <p:cNvSpPr txBox="1"/>
          <p:nvPr/>
        </p:nvSpPr>
        <p:spPr>
          <a:xfrm>
            <a:off x="509898" y="775775"/>
            <a:ext cx="92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27145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EC5F6C-E6B2-9BE8-B7FE-967A8E0691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A group of small electronic devices&#10;&#10;AI-generated content may be incorrect.">
            <a:extLst>
              <a:ext uri="{FF2B5EF4-FFF2-40B4-BE49-F238E27FC236}">
                <a16:creationId xmlns:a16="http://schemas.microsoft.com/office/drawing/2014/main" id="{ED16C032-2194-AF43-2E35-44CFA54C9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2"/>
          <a:stretch>
            <a:fillRect/>
          </a:stretch>
        </p:blipFill>
        <p:spPr>
          <a:xfrm rot="10800000">
            <a:off x="1689931" y="884135"/>
            <a:ext cx="8812138" cy="547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83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676757-241B-911B-19AF-6144C64D5F3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24782" y="6356490"/>
            <a:ext cx="28448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27ADAC-C80E-06D9-6D82-648CA0EE7162}"/>
              </a:ext>
            </a:extLst>
          </p:cNvPr>
          <p:cNvSpPr/>
          <p:nvPr/>
        </p:nvSpPr>
        <p:spPr>
          <a:xfrm>
            <a:off x="2977544" y="869212"/>
            <a:ext cx="8165506" cy="45060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</a:rPr>
              <a:t>Pressure and Flowrate Sensors Passthrough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7791E-85DF-EF1D-5748-E593B5A093AB}"/>
              </a:ext>
            </a:extLst>
          </p:cNvPr>
          <p:cNvSpPr txBox="1"/>
          <p:nvPr/>
        </p:nvSpPr>
        <p:spPr>
          <a:xfrm>
            <a:off x="3109766" y="2411122"/>
            <a:ext cx="58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28V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3B334-82EE-0040-7988-64BC68AB2513}"/>
              </a:ext>
            </a:extLst>
          </p:cNvPr>
          <p:cNvSpPr/>
          <p:nvPr/>
        </p:nvSpPr>
        <p:spPr>
          <a:xfrm rot="5400000">
            <a:off x="2867874" y="2459055"/>
            <a:ext cx="200826" cy="2734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48FF0-603F-807A-D728-1CC2A83F90B0}"/>
              </a:ext>
            </a:extLst>
          </p:cNvPr>
          <p:cNvSpPr txBox="1"/>
          <p:nvPr/>
        </p:nvSpPr>
        <p:spPr>
          <a:xfrm>
            <a:off x="1069371" y="2412327"/>
            <a:ext cx="133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PSU Box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86BFC3-9660-DE71-0E7A-CA457F72B7F6}"/>
              </a:ext>
            </a:extLst>
          </p:cNvPr>
          <p:cNvCxnSpPr>
            <a:cxnSpLocks/>
            <a:stCxn id="7" idx="3"/>
            <a:endCxn id="6" idx="2"/>
          </p:cNvCxnSpPr>
          <p:nvPr/>
        </p:nvCxnSpPr>
        <p:spPr>
          <a:xfrm flipV="1">
            <a:off x="2401443" y="2595788"/>
            <a:ext cx="430111" cy="120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0743D03-E8D0-CC9E-0776-C50F5855C742}"/>
              </a:ext>
            </a:extLst>
          </p:cNvPr>
          <p:cNvSpPr txBox="1"/>
          <p:nvPr/>
        </p:nvSpPr>
        <p:spPr>
          <a:xfrm>
            <a:off x="3100509" y="1913524"/>
            <a:ext cx="58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12V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550140-8CC1-DD8B-631F-954DA38A29F0}"/>
              </a:ext>
            </a:extLst>
          </p:cNvPr>
          <p:cNvSpPr/>
          <p:nvPr/>
        </p:nvSpPr>
        <p:spPr>
          <a:xfrm rot="5400000">
            <a:off x="2858617" y="1961457"/>
            <a:ext cx="200826" cy="2734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92BE0C-50D8-4CF0-FB6B-83B1B9214E03}"/>
              </a:ext>
            </a:extLst>
          </p:cNvPr>
          <p:cNvSpPr txBox="1"/>
          <p:nvPr/>
        </p:nvSpPr>
        <p:spPr>
          <a:xfrm>
            <a:off x="1060114" y="1914729"/>
            <a:ext cx="133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PSU Box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F9CE22-2F03-0CED-894F-8979C7BE1E35}"/>
              </a:ext>
            </a:extLst>
          </p:cNvPr>
          <p:cNvCxnSpPr>
            <a:cxnSpLocks/>
            <a:stCxn id="15" idx="3"/>
            <a:endCxn id="14" idx="2"/>
          </p:cNvCxnSpPr>
          <p:nvPr/>
        </p:nvCxnSpPr>
        <p:spPr>
          <a:xfrm flipV="1">
            <a:off x="2392186" y="2098190"/>
            <a:ext cx="430111" cy="120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386263-5A0B-E4DC-D1F8-69480D7195D8}"/>
              </a:ext>
            </a:extLst>
          </p:cNvPr>
          <p:cNvCxnSpPr>
            <a:cxnSpLocks/>
          </p:cNvCxnSpPr>
          <p:nvPr/>
        </p:nvCxnSpPr>
        <p:spPr>
          <a:xfrm>
            <a:off x="2547433" y="1600592"/>
            <a:ext cx="338957" cy="3435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4089196-A7BA-9FC7-84B6-FEDD2C67DB9C}"/>
              </a:ext>
            </a:extLst>
          </p:cNvPr>
          <p:cNvSpPr txBox="1"/>
          <p:nvPr/>
        </p:nvSpPr>
        <p:spPr>
          <a:xfrm>
            <a:off x="1147557" y="1087773"/>
            <a:ext cx="1752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5.5mm x 2.1mm barrel jack sockets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5EED73-305D-7FB7-4860-C6626FA6000E}"/>
              </a:ext>
            </a:extLst>
          </p:cNvPr>
          <p:cNvSpPr/>
          <p:nvPr/>
        </p:nvSpPr>
        <p:spPr>
          <a:xfrm rot="16200000">
            <a:off x="1931977" y="3907430"/>
            <a:ext cx="2072623" cy="2734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DB9_1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0AF7023-E203-C69A-4697-19E8DBBBD78B}"/>
              </a:ext>
            </a:extLst>
          </p:cNvPr>
          <p:cNvCxnSpPr>
            <a:cxnSpLocks/>
            <a:stCxn id="13" idx="3"/>
            <a:endCxn id="53" idx="1"/>
          </p:cNvCxnSpPr>
          <p:nvPr/>
        </p:nvCxnSpPr>
        <p:spPr>
          <a:xfrm>
            <a:off x="3690169" y="2098190"/>
            <a:ext cx="1337548" cy="43868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978A8777-7F55-15BA-7845-338D6C54847C}"/>
              </a:ext>
            </a:extLst>
          </p:cNvPr>
          <p:cNvCxnSpPr>
            <a:stCxn id="13" idx="3"/>
            <a:endCxn id="52" idx="1"/>
          </p:cNvCxnSpPr>
          <p:nvPr/>
        </p:nvCxnSpPr>
        <p:spPr>
          <a:xfrm flipV="1">
            <a:off x="3690169" y="1980160"/>
            <a:ext cx="1337549" cy="118030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2796D1B-4860-521F-9189-7FF2ECE97421}"/>
              </a:ext>
            </a:extLst>
          </p:cNvPr>
          <p:cNvGrpSpPr/>
          <p:nvPr/>
        </p:nvGrpSpPr>
        <p:grpSpPr>
          <a:xfrm>
            <a:off x="4985955" y="1606612"/>
            <a:ext cx="4285418" cy="1430487"/>
            <a:chOff x="4030915" y="1606612"/>
            <a:chExt cx="4285418" cy="143048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58469C3-6BBC-ADA5-004D-80892F4979EB}"/>
                </a:ext>
              </a:extLst>
            </p:cNvPr>
            <p:cNvSpPr/>
            <p:nvPr/>
          </p:nvSpPr>
          <p:spPr>
            <a:xfrm>
              <a:off x="4030915" y="1606612"/>
              <a:ext cx="4285418" cy="14304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</a:rPr>
                <a:t>Protoboard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699F2EC-FBE2-BCEE-9B99-CE65899A906C}"/>
                </a:ext>
              </a:extLst>
            </p:cNvPr>
            <p:cNvSpPr/>
            <p:nvPr/>
          </p:nvSpPr>
          <p:spPr>
            <a:xfrm>
              <a:off x="4072680" y="2695867"/>
              <a:ext cx="4201889" cy="9400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8EDF141-6C98-4D96-A9E0-2CDBFEAA85EE}"/>
                </a:ext>
              </a:extLst>
            </p:cNvPr>
            <p:cNvSpPr/>
            <p:nvPr/>
          </p:nvSpPr>
          <p:spPr>
            <a:xfrm>
              <a:off x="4072679" y="2857765"/>
              <a:ext cx="4201889" cy="940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C568A31-462F-E491-11CE-D27119C705D6}"/>
                </a:ext>
              </a:extLst>
            </p:cNvPr>
            <p:cNvSpPr/>
            <p:nvPr/>
          </p:nvSpPr>
          <p:spPr>
            <a:xfrm>
              <a:off x="4072678" y="1933158"/>
              <a:ext cx="4201889" cy="9400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7BCDBF-EF9F-352F-AD60-F46BCADD99EE}"/>
                </a:ext>
              </a:extLst>
            </p:cNvPr>
            <p:cNvSpPr/>
            <p:nvPr/>
          </p:nvSpPr>
          <p:spPr>
            <a:xfrm>
              <a:off x="4072677" y="2095056"/>
              <a:ext cx="4201889" cy="940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Connector: Elbow 64">
              <a:extLst>
                <a:ext uri="{FF2B5EF4-FFF2-40B4-BE49-F238E27FC236}">
                  <a16:creationId xmlns:a16="http://schemas.microsoft.com/office/drawing/2014/main" id="{2C8D740F-C235-F14A-2EE9-377315D91FE7}"/>
                </a:ext>
              </a:extLst>
            </p:cNvPr>
            <p:cNvCxnSpPr>
              <a:cxnSpLocks/>
              <a:stCxn id="53" idx="3"/>
              <a:endCxn id="51" idx="3"/>
            </p:cNvCxnSpPr>
            <p:nvPr/>
          </p:nvCxnSpPr>
          <p:spPr>
            <a:xfrm>
              <a:off x="8274566" y="2142058"/>
              <a:ext cx="2" cy="762709"/>
            </a:xfrm>
            <a:prstGeom prst="bentConnector3">
              <a:avLst>
                <a:gd name="adj1" fmla="val 1143010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3B01FED-223C-6DC5-5F9A-8C3D42A6307B}"/>
              </a:ext>
            </a:extLst>
          </p:cNvPr>
          <p:cNvGrpSpPr/>
          <p:nvPr/>
        </p:nvGrpSpPr>
        <p:grpSpPr>
          <a:xfrm>
            <a:off x="4003039" y="5238573"/>
            <a:ext cx="413047" cy="273466"/>
            <a:chOff x="3047999" y="5238573"/>
            <a:chExt cx="413047" cy="27346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0B886B-26AF-511A-37F6-C8DAA5FE3CD7}"/>
                </a:ext>
              </a:extLst>
            </p:cNvPr>
            <p:cNvSpPr/>
            <p:nvPr/>
          </p:nvSpPr>
          <p:spPr>
            <a:xfrm>
              <a:off x="3047999" y="5238573"/>
              <a:ext cx="413047" cy="273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8A94AD-7C96-6540-204E-09DD05674B96}"/>
                </a:ext>
              </a:extLst>
            </p:cNvPr>
            <p:cNvSpPr/>
            <p:nvPr/>
          </p:nvSpPr>
          <p:spPr>
            <a:xfrm>
              <a:off x="3073399" y="5270500"/>
              <a:ext cx="73025" cy="687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CE10ED-EADA-623B-8949-5B314A880855}"/>
                </a:ext>
              </a:extLst>
            </p:cNvPr>
            <p:cNvSpPr/>
            <p:nvPr/>
          </p:nvSpPr>
          <p:spPr>
            <a:xfrm>
              <a:off x="3171824" y="5270499"/>
              <a:ext cx="73025" cy="6877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E2066C-4A59-F09F-9324-14F66815D935}"/>
                </a:ext>
              </a:extLst>
            </p:cNvPr>
            <p:cNvSpPr/>
            <p:nvPr/>
          </p:nvSpPr>
          <p:spPr>
            <a:xfrm>
              <a:off x="3267222" y="5270498"/>
              <a:ext cx="73025" cy="6877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D32C235-9E36-BD7B-B0EF-5E5D6E9E2B85}"/>
                </a:ext>
              </a:extLst>
            </p:cNvPr>
            <p:cNvSpPr/>
            <p:nvPr/>
          </p:nvSpPr>
          <p:spPr>
            <a:xfrm>
              <a:off x="3361179" y="5270497"/>
              <a:ext cx="73025" cy="6877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1C49BDF5-440F-3054-B026-35DE03337057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3937984" y="3000182"/>
            <a:ext cx="2495710" cy="2044925"/>
          </a:xfrm>
          <a:prstGeom prst="bentConnector3">
            <a:avLst>
              <a:gd name="adj1" fmla="val 8485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53A0F8F0-C6E3-79FB-BB0E-C5EBB28D0A21}"/>
              </a:ext>
            </a:extLst>
          </p:cNvPr>
          <p:cNvCxnSpPr>
            <a:cxnSpLocks/>
            <a:stCxn id="74" idx="0"/>
            <a:endCxn id="51" idx="2"/>
          </p:cNvCxnSpPr>
          <p:nvPr/>
        </p:nvCxnSpPr>
        <p:spPr>
          <a:xfrm rot="5400000" flipH="1" flipV="1">
            <a:off x="4534355" y="2676190"/>
            <a:ext cx="2318729" cy="2869889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6DDFAFD8-501B-360D-7A44-6686F417AEE4}"/>
              </a:ext>
            </a:extLst>
          </p:cNvPr>
          <p:cNvCxnSpPr>
            <a:cxnSpLocks/>
            <a:stCxn id="72" idx="0"/>
            <a:endCxn id="51" idx="2"/>
          </p:cNvCxnSpPr>
          <p:nvPr/>
        </p:nvCxnSpPr>
        <p:spPr>
          <a:xfrm rot="5400000" flipH="1" flipV="1">
            <a:off x="4437443" y="2579279"/>
            <a:ext cx="2318731" cy="306371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A060D98B-46D2-29EA-4CFB-68865C0C36AC}"/>
              </a:ext>
            </a:extLst>
          </p:cNvPr>
          <p:cNvSpPr txBox="1"/>
          <p:nvPr/>
        </p:nvSpPr>
        <p:spPr>
          <a:xfrm>
            <a:off x="3114353" y="2898599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0C736A5-199F-1189-4AB5-97EB3378DF7B}"/>
              </a:ext>
            </a:extLst>
          </p:cNvPr>
          <p:cNvSpPr txBox="1"/>
          <p:nvPr/>
        </p:nvSpPr>
        <p:spPr>
          <a:xfrm>
            <a:off x="3121872" y="3140675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7526611-19B2-0F3F-A6E5-6530F4B3A40F}"/>
              </a:ext>
            </a:extLst>
          </p:cNvPr>
          <p:cNvSpPr txBox="1"/>
          <p:nvPr/>
        </p:nvSpPr>
        <p:spPr>
          <a:xfrm>
            <a:off x="3120332" y="3382750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E8EB4DF-4DA2-3814-DFC2-9E8D65167503}"/>
              </a:ext>
            </a:extLst>
          </p:cNvPr>
          <p:cNvSpPr txBox="1"/>
          <p:nvPr/>
        </p:nvSpPr>
        <p:spPr>
          <a:xfrm>
            <a:off x="3121872" y="3631197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1AA8A1C-A6FB-CC55-CAD7-C49B76CE3D43}"/>
              </a:ext>
            </a:extLst>
          </p:cNvPr>
          <p:cNvSpPr txBox="1"/>
          <p:nvPr/>
        </p:nvSpPr>
        <p:spPr>
          <a:xfrm>
            <a:off x="3121871" y="3879622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B8E03F-6804-5400-6DE6-7CD5EF02E7AA}"/>
              </a:ext>
            </a:extLst>
          </p:cNvPr>
          <p:cNvSpPr txBox="1"/>
          <p:nvPr/>
        </p:nvSpPr>
        <p:spPr>
          <a:xfrm>
            <a:off x="3120332" y="4114640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6</a:t>
            </a:r>
          </a:p>
        </p:txBody>
      </p: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5E297EA1-75AC-B5C8-EE2A-2BCD03C7160B}"/>
              </a:ext>
            </a:extLst>
          </p:cNvPr>
          <p:cNvCxnSpPr>
            <a:cxnSpLocks/>
            <a:stCxn id="75" idx="0"/>
            <a:endCxn id="93" idx="3"/>
          </p:cNvCxnSpPr>
          <p:nvPr/>
        </p:nvCxnSpPr>
        <p:spPr>
          <a:xfrm rot="16200000" flipV="1">
            <a:off x="2753577" y="3671342"/>
            <a:ext cx="2233398" cy="964912"/>
          </a:xfrm>
          <a:prstGeom prst="bentConnector2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13D0D6F3-B817-A626-B908-8695F0DF61F9}"/>
              </a:ext>
            </a:extLst>
          </p:cNvPr>
          <p:cNvCxnSpPr>
            <a:cxnSpLocks/>
            <a:stCxn id="5" idx="3"/>
            <a:endCxn id="51" idx="1"/>
          </p:cNvCxnSpPr>
          <p:nvPr/>
        </p:nvCxnSpPr>
        <p:spPr>
          <a:xfrm>
            <a:off x="3699426" y="2595788"/>
            <a:ext cx="1328293" cy="3089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FB2B5FB1-D32B-F792-9942-BAB187F8499A}"/>
              </a:ext>
            </a:extLst>
          </p:cNvPr>
          <p:cNvCxnSpPr>
            <a:cxnSpLocks/>
            <a:stCxn id="5" idx="3"/>
            <a:endCxn id="50" idx="1"/>
          </p:cNvCxnSpPr>
          <p:nvPr/>
        </p:nvCxnSpPr>
        <p:spPr>
          <a:xfrm>
            <a:off x="3699426" y="2595788"/>
            <a:ext cx="1328294" cy="14708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E69820B7-B043-C6EA-AF74-CBE841D6D94E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3395748" y="4488271"/>
            <a:ext cx="667664" cy="507914"/>
          </a:xfrm>
          <a:prstGeom prst="bentConnector3">
            <a:avLst>
              <a:gd name="adj1" fmla="val 9927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5DC784E-317E-A28E-8873-2C30BF2775AF}"/>
              </a:ext>
            </a:extLst>
          </p:cNvPr>
          <p:cNvGrpSpPr/>
          <p:nvPr/>
        </p:nvGrpSpPr>
        <p:grpSpPr>
          <a:xfrm>
            <a:off x="4689585" y="5238573"/>
            <a:ext cx="413047" cy="273466"/>
            <a:chOff x="3047999" y="5238573"/>
            <a:chExt cx="413047" cy="273466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9A420F-4E5F-BD9F-7101-30630BB23E2F}"/>
                </a:ext>
              </a:extLst>
            </p:cNvPr>
            <p:cNvSpPr/>
            <p:nvPr/>
          </p:nvSpPr>
          <p:spPr>
            <a:xfrm>
              <a:off x="3047999" y="5238573"/>
              <a:ext cx="413047" cy="273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23B1F66B-BDD1-91D2-DA33-63663FDD008C}"/>
                </a:ext>
              </a:extLst>
            </p:cNvPr>
            <p:cNvSpPr/>
            <p:nvPr/>
          </p:nvSpPr>
          <p:spPr>
            <a:xfrm>
              <a:off x="3073399" y="5270500"/>
              <a:ext cx="73025" cy="687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8FE7C61-C504-766C-EB74-24746368ED20}"/>
                </a:ext>
              </a:extLst>
            </p:cNvPr>
            <p:cNvSpPr/>
            <p:nvPr/>
          </p:nvSpPr>
          <p:spPr>
            <a:xfrm>
              <a:off x="3171824" y="5270499"/>
              <a:ext cx="73025" cy="6877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BC3EE19-5ECD-1F84-3AB2-4F1BFFAE4474}"/>
                </a:ext>
              </a:extLst>
            </p:cNvPr>
            <p:cNvSpPr/>
            <p:nvPr/>
          </p:nvSpPr>
          <p:spPr>
            <a:xfrm>
              <a:off x="3267222" y="5270498"/>
              <a:ext cx="73025" cy="6877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7465E4D-260D-DFC1-996A-4FAE87790604}"/>
                </a:ext>
              </a:extLst>
            </p:cNvPr>
            <p:cNvSpPr/>
            <p:nvPr/>
          </p:nvSpPr>
          <p:spPr>
            <a:xfrm>
              <a:off x="3361179" y="5270497"/>
              <a:ext cx="73025" cy="6877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CCDAF14A-A4B7-74C6-A840-ADCEA975A4ED}"/>
              </a:ext>
            </a:extLst>
          </p:cNvPr>
          <p:cNvCxnSpPr>
            <a:cxnSpLocks/>
            <a:stCxn id="123" idx="0"/>
          </p:cNvCxnSpPr>
          <p:nvPr/>
        </p:nvCxnSpPr>
        <p:spPr>
          <a:xfrm rot="5400000" flipH="1" flipV="1">
            <a:off x="4281259" y="3343457"/>
            <a:ext cx="2495706" cy="1358379"/>
          </a:xfrm>
          <a:prstGeom prst="bentConnector3">
            <a:avLst>
              <a:gd name="adj1" fmla="val 8498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C985140A-EFD3-0348-60B9-415F384F2CB5}"/>
              </a:ext>
            </a:extLst>
          </p:cNvPr>
          <p:cNvCxnSpPr>
            <a:cxnSpLocks/>
            <a:stCxn id="124" idx="0"/>
            <a:endCxn id="51" idx="2"/>
          </p:cNvCxnSpPr>
          <p:nvPr/>
        </p:nvCxnSpPr>
        <p:spPr>
          <a:xfrm rot="5400000" flipH="1" flipV="1">
            <a:off x="4877628" y="3019463"/>
            <a:ext cx="2318729" cy="2183343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EBBE8202-D19F-DEF3-B709-547B638C506D}"/>
              </a:ext>
            </a:extLst>
          </p:cNvPr>
          <p:cNvCxnSpPr>
            <a:cxnSpLocks/>
            <a:stCxn id="122" idx="0"/>
            <a:endCxn id="51" idx="2"/>
          </p:cNvCxnSpPr>
          <p:nvPr/>
        </p:nvCxnSpPr>
        <p:spPr>
          <a:xfrm rot="5400000" flipH="1" flipV="1">
            <a:off x="4780716" y="2922552"/>
            <a:ext cx="2318731" cy="237716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8B67B46D-1EB5-F8A5-C414-5AD9ECC5FE43}"/>
              </a:ext>
            </a:extLst>
          </p:cNvPr>
          <p:cNvCxnSpPr>
            <a:cxnSpLocks/>
            <a:stCxn id="125" idx="0"/>
            <a:endCxn id="94" idx="3"/>
          </p:cNvCxnSpPr>
          <p:nvPr/>
        </p:nvCxnSpPr>
        <p:spPr>
          <a:xfrm rot="16200000" flipV="1">
            <a:off x="3221648" y="3452866"/>
            <a:ext cx="1991322" cy="1643939"/>
          </a:xfrm>
          <a:prstGeom prst="bentConnector2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389B604-387C-538C-9393-BF619FB07634}"/>
              </a:ext>
            </a:extLst>
          </p:cNvPr>
          <p:cNvGrpSpPr/>
          <p:nvPr/>
        </p:nvGrpSpPr>
        <p:grpSpPr>
          <a:xfrm>
            <a:off x="7232371" y="5230674"/>
            <a:ext cx="413047" cy="273466"/>
            <a:chOff x="3047999" y="5238573"/>
            <a:chExt cx="413047" cy="273466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7E8D0927-78F1-1788-1E63-9877C08DC46A}"/>
                </a:ext>
              </a:extLst>
            </p:cNvPr>
            <p:cNvSpPr/>
            <p:nvPr/>
          </p:nvSpPr>
          <p:spPr>
            <a:xfrm>
              <a:off x="3047999" y="5238573"/>
              <a:ext cx="413047" cy="273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84BA42A-B30A-2B29-31EF-32D0C6980C6A}"/>
                </a:ext>
              </a:extLst>
            </p:cNvPr>
            <p:cNvSpPr/>
            <p:nvPr/>
          </p:nvSpPr>
          <p:spPr>
            <a:xfrm>
              <a:off x="3073399" y="5270500"/>
              <a:ext cx="73025" cy="687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06CADF8-7A7F-4F51-FE92-EF0D337B6AA1}"/>
                </a:ext>
              </a:extLst>
            </p:cNvPr>
            <p:cNvSpPr/>
            <p:nvPr/>
          </p:nvSpPr>
          <p:spPr>
            <a:xfrm>
              <a:off x="3171824" y="5270499"/>
              <a:ext cx="73025" cy="6877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54ED6E4F-B209-B119-9409-E00F1CEB5B65}"/>
                </a:ext>
              </a:extLst>
            </p:cNvPr>
            <p:cNvSpPr/>
            <p:nvPr/>
          </p:nvSpPr>
          <p:spPr>
            <a:xfrm>
              <a:off x="3267222" y="5270498"/>
              <a:ext cx="73025" cy="6877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C4D30B5-6A61-DC83-F33E-1B76B3EBBE39}"/>
                </a:ext>
              </a:extLst>
            </p:cNvPr>
            <p:cNvSpPr/>
            <p:nvPr/>
          </p:nvSpPr>
          <p:spPr>
            <a:xfrm>
              <a:off x="3361179" y="5270497"/>
              <a:ext cx="73025" cy="6877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E4F3D4BC-6BB0-9FF3-3562-07A067D7B13F}"/>
              </a:ext>
            </a:extLst>
          </p:cNvPr>
          <p:cNvCxnSpPr>
            <a:cxnSpLocks/>
            <a:stCxn id="147" idx="0"/>
          </p:cNvCxnSpPr>
          <p:nvPr/>
        </p:nvCxnSpPr>
        <p:spPr>
          <a:xfrm rot="5400000" flipH="1" flipV="1">
            <a:off x="6589119" y="2800992"/>
            <a:ext cx="3265198" cy="165801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6BAE3B03-7308-D7D2-0CA5-6054A50CB8C7}"/>
              </a:ext>
            </a:extLst>
          </p:cNvPr>
          <p:cNvCxnSpPr>
            <a:cxnSpLocks/>
            <a:stCxn id="148" idx="0"/>
            <a:endCxn id="51" idx="2"/>
          </p:cNvCxnSpPr>
          <p:nvPr/>
        </p:nvCxnSpPr>
        <p:spPr>
          <a:xfrm rot="16200000" flipV="1">
            <a:off x="6152971" y="3927462"/>
            <a:ext cx="2310830" cy="359443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DFCB402-C4E7-4AFB-FCB6-372F6F7F1780}"/>
              </a:ext>
            </a:extLst>
          </p:cNvPr>
          <p:cNvCxnSpPr>
            <a:cxnSpLocks/>
            <a:stCxn id="146" idx="0"/>
            <a:endCxn id="51" idx="2"/>
          </p:cNvCxnSpPr>
          <p:nvPr/>
        </p:nvCxnSpPr>
        <p:spPr>
          <a:xfrm rot="16200000" flipV="1">
            <a:off x="6056058" y="4024375"/>
            <a:ext cx="2310832" cy="16562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ACCF588-D33D-B0E3-2037-548F8D567A90}"/>
              </a:ext>
            </a:extLst>
          </p:cNvPr>
          <p:cNvGrpSpPr/>
          <p:nvPr/>
        </p:nvGrpSpPr>
        <p:grpSpPr>
          <a:xfrm>
            <a:off x="7833994" y="5230674"/>
            <a:ext cx="413047" cy="273466"/>
            <a:chOff x="3047999" y="5238573"/>
            <a:chExt cx="413047" cy="273466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B62FDD9-6F1E-C4A6-4A6E-69E80480F6D7}"/>
                </a:ext>
              </a:extLst>
            </p:cNvPr>
            <p:cNvSpPr/>
            <p:nvPr/>
          </p:nvSpPr>
          <p:spPr>
            <a:xfrm>
              <a:off x="3047999" y="5238573"/>
              <a:ext cx="413047" cy="273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C66E1D6-BD78-C69B-47BB-5DB96F932026}"/>
                </a:ext>
              </a:extLst>
            </p:cNvPr>
            <p:cNvSpPr/>
            <p:nvPr/>
          </p:nvSpPr>
          <p:spPr>
            <a:xfrm>
              <a:off x="3073399" y="5270500"/>
              <a:ext cx="73025" cy="687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0FC2B15-BA4E-B1FD-1769-466856614109}"/>
                </a:ext>
              </a:extLst>
            </p:cNvPr>
            <p:cNvSpPr/>
            <p:nvPr/>
          </p:nvSpPr>
          <p:spPr>
            <a:xfrm>
              <a:off x="3171824" y="5270499"/>
              <a:ext cx="73025" cy="6877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4318848-C572-7D42-5642-521C719400B0}"/>
                </a:ext>
              </a:extLst>
            </p:cNvPr>
            <p:cNvSpPr/>
            <p:nvPr/>
          </p:nvSpPr>
          <p:spPr>
            <a:xfrm>
              <a:off x="3267222" y="5270498"/>
              <a:ext cx="73025" cy="6877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7CC2357-777A-AF64-DA50-9498CC4222B5}"/>
                </a:ext>
              </a:extLst>
            </p:cNvPr>
            <p:cNvSpPr/>
            <p:nvPr/>
          </p:nvSpPr>
          <p:spPr>
            <a:xfrm>
              <a:off x="3361179" y="5270497"/>
              <a:ext cx="73025" cy="6877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41A53744-3C93-DECB-FF2A-1C462BC2B1D3}"/>
              </a:ext>
            </a:extLst>
          </p:cNvPr>
          <p:cNvCxnSpPr>
            <a:cxnSpLocks/>
            <a:stCxn id="157" idx="0"/>
          </p:cNvCxnSpPr>
          <p:nvPr/>
        </p:nvCxnSpPr>
        <p:spPr>
          <a:xfrm rot="5400000" flipH="1" flipV="1">
            <a:off x="6890119" y="3101991"/>
            <a:ext cx="3264823" cy="1056397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A0ABE1BF-3D71-8FA0-4097-69AA6572494E}"/>
              </a:ext>
            </a:extLst>
          </p:cNvPr>
          <p:cNvCxnSpPr>
            <a:cxnSpLocks/>
            <a:stCxn id="158" idx="0"/>
            <a:endCxn id="51" idx="2"/>
          </p:cNvCxnSpPr>
          <p:nvPr/>
        </p:nvCxnSpPr>
        <p:spPr>
          <a:xfrm rot="16200000" flipV="1">
            <a:off x="6453782" y="3626651"/>
            <a:ext cx="2310830" cy="961066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or: Elbow 161">
            <a:extLst>
              <a:ext uri="{FF2B5EF4-FFF2-40B4-BE49-F238E27FC236}">
                <a16:creationId xmlns:a16="http://schemas.microsoft.com/office/drawing/2014/main" id="{FACA63C3-CF69-889D-2AA0-137887345421}"/>
              </a:ext>
            </a:extLst>
          </p:cNvPr>
          <p:cNvCxnSpPr>
            <a:cxnSpLocks/>
            <a:stCxn id="156" idx="0"/>
            <a:endCxn id="51" idx="2"/>
          </p:cNvCxnSpPr>
          <p:nvPr/>
        </p:nvCxnSpPr>
        <p:spPr>
          <a:xfrm rot="16200000" flipV="1">
            <a:off x="6356870" y="3723563"/>
            <a:ext cx="2310832" cy="7672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BB8186EB-6D4C-B9E3-D5E1-96F5B2B0B78C}"/>
              </a:ext>
            </a:extLst>
          </p:cNvPr>
          <p:cNvCxnSpPr>
            <a:cxnSpLocks/>
            <a:stCxn id="149" idx="0"/>
            <a:endCxn id="96" idx="3"/>
          </p:cNvCxnSpPr>
          <p:nvPr/>
        </p:nvCxnSpPr>
        <p:spPr>
          <a:xfrm rot="16200000" flipV="1">
            <a:off x="4742252" y="2422785"/>
            <a:ext cx="1492901" cy="4186725"/>
          </a:xfrm>
          <a:prstGeom prst="bentConnector2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9275CAC-70FB-AEA2-B926-1DEC11B23210}"/>
              </a:ext>
            </a:extLst>
          </p:cNvPr>
          <p:cNvGrpSpPr/>
          <p:nvPr/>
        </p:nvGrpSpPr>
        <p:grpSpPr>
          <a:xfrm>
            <a:off x="8437003" y="5229043"/>
            <a:ext cx="413047" cy="273466"/>
            <a:chOff x="3047999" y="5238573"/>
            <a:chExt cx="413047" cy="273466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97C2476C-91D2-C496-661D-0C47B0CE3C9E}"/>
                </a:ext>
              </a:extLst>
            </p:cNvPr>
            <p:cNvSpPr/>
            <p:nvPr/>
          </p:nvSpPr>
          <p:spPr>
            <a:xfrm>
              <a:off x="3047999" y="5238573"/>
              <a:ext cx="413047" cy="273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9EE333C-3653-CF68-D941-448541DDC375}"/>
                </a:ext>
              </a:extLst>
            </p:cNvPr>
            <p:cNvSpPr/>
            <p:nvPr/>
          </p:nvSpPr>
          <p:spPr>
            <a:xfrm>
              <a:off x="3073399" y="5270500"/>
              <a:ext cx="73025" cy="687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850CAF4B-C7F3-46C3-1BE7-63D84717D6EB}"/>
                </a:ext>
              </a:extLst>
            </p:cNvPr>
            <p:cNvSpPr/>
            <p:nvPr/>
          </p:nvSpPr>
          <p:spPr>
            <a:xfrm>
              <a:off x="3171824" y="5270499"/>
              <a:ext cx="73025" cy="6877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408BAC1C-FEB7-9C41-3959-36FC55153E1E}"/>
                </a:ext>
              </a:extLst>
            </p:cNvPr>
            <p:cNvSpPr/>
            <p:nvPr/>
          </p:nvSpPr>
          <p:spPr>
            <a:xfrm>
              <a:off x="3267222" y="5270498"/>
              <a:ext cx="73025" cy="6877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427924B4-A693-18F5-6813-4E39868861C6}"/>
                </a:ext>
              </a:extLst>
            </p:cNvPr>
            <p:cNvSpPr/>
            <p:nvPr/>
          </p:nvSpPr>
          <p:spPr>
            <a:xfrm>
              <a:off x="3361179" y="5270497"/>
              <a:ext cx="73025" cy="6877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8CD4B60F-80F0-014B-55A1-01917222ECC1}"/>
              </a:ext>
            </a:extLst>
          </p:cNvPr>
          <p:cNvCxnSpPr>
            <a:cxnSpLocks/>
            <a:stCxn id="167" idx="0"/>
          </p:cNvCxnSpPr>
          <p:nvPr/>
        </p:nvCxnSpPr>
        <p:spPr>
          <a:xfrm rot="5400000" flipH="1" flipV="1">
            <a:off x="7192248" y="3402488"/>
            <a:ext cx="3263574" cy="453388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30F873EE-DC92-0DF6-31F9-EA356AED60FB}"/>
              </a:ext>
            </a:extLst>
          </p:cNvPr>
          <p:cNvCxnSpPr>
            <a:cxnSpLocks/>
            <a:stCxn id="168" idx="0"/>
            <a:endCxn id="51" idx="2"/>
          </p:cNvCxnSpPr>
          <p:nvPr/>
        </p:nvCxnSpPr>
        <p:spPr>
          <a:xfrm rot="16200000" flipV="1">
            <a:off x="6756103" y="3324331"/>
            <a:ext cx="2309199" cy="1564075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ctor: Elbow 171">
            <a:extLst>
              <a:ext uri="{FF2B5EF4-FFF2-40B4-BE49-F238E27FC236}">
                <a16:creationId xmlns:a16="http://schemas.microsoft.com/office/drawing/2014/main" id="{21CEA54C-6F7F-9C8E-30FB-6E09E3507CF5}"/>
              </a:ext>
            </a:extLst>
          </p:cNvPr>
          <p:cNvCxnSpPr>
            <a:cxnSpLocks/>
            <a:stCxn id="166" idx="0"/>
            <a:endCxn id="51" idx="2"/>
          </p:cNvCxnSpPr>
          <p:nvPr/>
        </p:nvCxnSpPr>
        <p:spPr>
          <a:xfrm rot="16200000" flipV="1">
            <a:off x="6659190" y="3421244"/>
            <a:ext cx="2309201" cy="137025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205496C8-9718-C417-3FFA-4FA42AB13403}"/>
              </a:ext>
            </a:extLst>
          </p:cNvPr>
          <p:cNvCxnSpPr>
            <a:cxnSpLocks/>
            <a:stCxn id="159" idx="0"/>
            <a:endCxn id="97" idx="3"/>
          </p:cNvCxnSpPr>
          <p:nvPr/>
        </p:nvCxnSpPr>
        <p:spPr>
          <a:xfrm rot="16200000" flipV="1">
            <a:off x="5167275" y="2246185"/>
            <a:ext cx="1244476" cy="4788349"/>
          </a:xfrm>
          <a:prstGeom prst="bentConnector2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CEBE492-EBFF-C13F-C897-12345E430957}"/>
              </a:ext>
            </a:extLst>
          </p:cNvPr>
          <p:cNvGrpSpPr/>
          <p:nvPr/>
        </p:nvGrpSpPr>
        <p:grpSpPr>
          <a:xfrm>
            <a:off x="9043659" y="5238568"/>
            <a:ext cx="413047" cy="273466"/>
            <a:chOff x="3047999" y="5238573"/>
            <a:chExt cx="413047" cy="273466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53628190-42FA-24F4-93D4-D41F27ECD68F}"/>
                </a:ext>
              </a:extLst>
            </p:cNvPr>
            <p:cNvSpPr/>
            <p:nvPr/>
          </p:nvSpPr>
          <p:spPr>
            <a:xfrm>
              <a:off x="3047999" y="5238573"/>
              <a:ext cx="413047" cy="273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2E0E45B4-5B04-71BD-A687-E609A82E587F}"/>
                </a:ext>
              </a:extLst>
            </p:cNvPr>
            <p:cNvSpPr/>
            <p:nvPr/>
          </p:nvSpPr>
          <p:spPr>
            <a:xfrm>
              <a:off x="3073399" y="5270500"/>
              <a:ext cx="73025" cy="687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FE89CB96-AB07-07BA-95C9-F8831B283CE2}"/>
                </a:ext>
              </a:extLst>
            </p:cNvPr>
            <p:cNvSpPr/>
            <p:nvPr/>
          </p:nvSpPr>
          <p:spPr>
            <a:xfrm>
              <a:off x="3171824" y="5270499"/>
              <a:ext cx="73025" cy="6877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A062472-FCA3-17B3-E408-271EB6E55D66}"/>
                </a:ext>
              </a:extLst>
            </p:cNvPr>
            <p:cNvSpPr/>
            <p:nvPr/>
          </p:nvSpPr>
          <p:spPr>
            <a:xfrm>
              <a:off x="3267222" y="5270498"/>
              <a:ext cx="73025" cy="6877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85F40CD-0D36-4AFD-CA36-04270186EBD2}"/>
                </a:ext>
              </a:extLst>
            </p:cNvPr>
            <p:cNvSpPr/>
            <p:nvPr/>
          </p:nvSpPr>
          <p:spPr>
            <a:xfrm>
              <a:off x="3361179" y="5270497"/>
              <a:ext cx="73025" cy="6877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8BE39910-3892-7203-5077-C8762D732B7D}"/>
              </a:ext>
            </a:extLst>
          </p:cNvPr>
          <p:cNvCxnSpPr>
            <a:cxnSpLocks/>
            <a:stCxn id="178" idx="0"/>
            <a:endCxn id="51" idx="2"/>
          </p:cNvCxnSpPr>
          <p:nvPr/>
        </p:nvCxnSpPr>
        <p:spPr>
          <a:xfrm rot="16200000" flipV="1">
            <a:off x="7054668" y="3025765"/>
            <a:ext cx="2318724" cy="2170731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or: Elbow 181">
            <a:extLst>
              <a:ext uri="{FF2B5EF4-FFF2-40B4-BE49-F238E27FC236}">
                <a16:creationId xmlns:a16="http://schemas.microsoft.com/office/drawing/2014/main" id="{69F6E896-DD00-414A-8001-970076D3F067}"/>
              </a:ext>
            </a:extLst>
          </p:cNvPr>
          <p:cNvCxnSpPr>
            <a:cxnSpLocks/>
            <a:stCxn id="176" idx="0"/>
            <a:endCxn id="51" idx="2"/>
          </p:cNvCxnSpPr>
          <p:nvPr/>
        </p:nvCxnSpPr>
        <p:spPr>
          <a:xfrm rot="16200000" flipV="1">
            <a:off x="6957755" y="3122678"/>
            <a:ext cx="2318726" cy="197690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DB8C8BF8-7559-11DD-85D9-8B6D04F7C5A4}"/>
              </a:ext>
            </a:extLst>
          </p:cNvPr>
          <p:cNvCxnSpPr>
            <a:cxnSpLocks/>
            <a:stCxn id="169" idx="0"/>
            <a:endCxn id="98" idx="3"/>
          </p:cNvCxnSpPr>
          <p:nvPr/>
        </p:nvCxnSpPr>
        <p:spPr>
          <a:xfrm rot="16200000" flipV="1">
            <a:off x="5586335" y="2060605"/>
            <a:ext cx="1007827" cy="5392897"/>
          </a:xfrm>
          <a:prstGeom prst="bentConnector2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367BFFAF-5DE8-2E31-1665-295D02AFCD85}"/>
              </a:ext>
            </a:extLst>
          </p:cNvPr>
          <p:cNvCxnSpPr>
            <a:cxnSpLocks/>
          </p:cNvCxnSpPr>
          <p:nvPr/>
        </p:nvCxnSpPr>
        <p:spPr>
          <a:xfrm flipV="1">
            <a:off x="3376232" y="5467412"/>
            <a:ext cx="475178" cy="4852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410B7159-61EA-6AD8-AFB9-072C720D2742}"/>
              </a:ext>
            </a:extLst>
          </p:cNvPr>
          <p:cNvSpPr txBox="1"/>
          <p:nvPr/>
        </p:nvSpPr>
        <p:spPr>
          <a:xfrm>
            <a:off x="1312349" y="5975112"/>
            <a:ext cx="2356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 pin waterproof AMP connectors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AE23A5B5-69DD-357C-1C1D-8CB63556B267}"/>
              </a:ext>
            </a:extLst>
          </p:cNvPr>
          <p:cNvSpPr txBox="1"/>
          <p:nvPr/>
        </p:nvSpPr>
        <p:spPr>
          <a:xfrm>
            <a:off x="3838119" y="5770888"/>
            <a:ext cx="752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Press 1</a:t>
            </a:r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F8A3BA09-D467-28F2-8CF4-9431B2552662}"/>
              </a:ext>
            </a:extLst>
          </p:cNvPr>
          <p:cNvCxnSpPr>
            <a:cxnSpLocks/>
            <a:endCxn id="208" idx="0"/>
          </p:cNvCxnSpPr>
          <p:nvPr/>
        </p:nvCxnSpPr>
        <p:spPr>
          <a:xfrm>
            <a:off x="4214134" y="5518385"/>
            <a:ext cx="0" cy="2525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9806A273-1DAD-9603-4A04-0509FE54DF04}"/>
              </a:ext>
            </a:extLst>
          </p:cNvPr>
          <p:cNvSpPr txBox="1"/>
          <p:nvPr/>
        </p:nvSpPr>
        <p:spPr>
          <a:xfrm>
            <a:off x="4520744" y="5764731"/>
            <a:ext cx="752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Press 2</a:t>
            </a: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148D6BBB-F19C-E1DD-6CBF-0D308C8B1913}"/>
              </a:ext>
            </a:extLst>
          </p:cNvPr>
          <p:cNvCxnSpPr>
            <a:cxnSpLocks/>
            <a:endCxn id="216" idx="0"/>
          </p:cNvCxnSpPr>
          <p:nvPr/>
        </p:nvCxnSpPr>
        <p:spPr>
          <a:xfrm>
            <a:off x="4896759" y="5512228"/>
            <a:ext cx="0" cy="2525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6A95504-5A79-559E-FE2A-0DD88B8DDA05}"/>
              </a:ext>
            </a:extLst>
          </p:cNvPr>
          <p:cNvSpPr txBox="1"/>
          <p:nvPr/>
        </p:nvSpPr>
        <p:spPr>
          <a:xfrm>
            <a:off x="7060506" y="5770888"/>
            <a:ext cx="752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Flow 1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1729B2C3-1BD2-F036-6194-E753BD67CA01}"/>
              </a:ext>
            </a:extLst>
          </p:cNvPr>
          <p:cNvCxnSpPr>
            <a:cxnSpLocks/>
            <a:endCxn id="218" idx="0"/>
          </p:cNvCxnSpPr>
          <p:nvPr/>
        </p:nvCxnSpPr>
        <p:spPr>
          <a:xfrm>
            <a:off x="7436521" y="5518385"/>
            <a:ext cx="0" cy="2525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4BAEFAFA-4880-FD20-A06E-7B9F4D93B1C3}"/>
              </a:ext>
            </a:extLst>
          </p:cNvPr>
          <p:cNvSpPr txBox="1"/>
          <p:nvPr/>
        </p:nvSpPr>
        <p:spPr>
          <a:xfrm>
            <a:off x="7664085" y="5764731"/>
            <a:ext cx="752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Flow 2</a:t>
            </a: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8594FAC5-8EC1-D8EB-6DB6-3DD34EECDBA8}"/>
              </a:ext>
            </a:extLst>
          </p:cNvPr>
          <p:cNvCxnSpPr>
            <a:cxnSpLocks/>
            <a:endCxn id="220" idx="0"/>
          </p:cNvCxnSpPr>
          <p:nvPr/>
        </p:nvCxnSpPr>
        <p:spPr>
          <a:xfrm>
            <a:off x="8040100" y="5512228"/>
            <a:ext cx="0" cy="2525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90B568B3-55D7-DBF1-D297-575D00D34E0A}"/>
              </a:ext>
            </a:extLst>
          </p:cNvPr>
          <p:cNvSpPr txBox="1"/>
          <p:nvPr/>
        </p:nvSpPr>
        <p:spPr>
          <a:xfrm>
            <a:off x="8267665" y="5764731"/>
            <a:ext cx="752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Flow 3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4C202F5A-DAD6-6F23-C13A-13EAD10C57A0}"/>
              </a:ext>
            </a:extLst>
          </p:cNvPr>
          <p:cNvCxnSpPr>
            <a:cxnSpLocks/>
            <a:endCxn id="222" idx="0"/>
          </p:cNvCxnSpPr>
          <p:nvPr/>
        </p:nvCxnSpPr>
        <p:spPr>
          <a:xfrm>
            <a:off x="8643680" y="5512228"/>
            <a:ext cx="0" cy="2525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744A8E37-ACF5-C797-A90F-CC167CAF7289}"/>
              </a:ext>
            </a:extLst>
          </p:cNvPr>
          <p:cNvSpPr txBox="1"/>
          <p:nvPr/>
        </p:nvSpPr>
        <p:spPr>
          <a:xfrm>
            <a:off x="8874153" y="5764731"/>
            <a:ext cx="752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Flow 4</a:t>
            </a:r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66319FB8-547A-BEDD-B51C-CC8FF4D01BD2}"/>
              </a:ext>
            </a:extLst>
          </p:cNvPr>
          <p:cNvCxnSpPr>
            <a:cxnSpLocks/>
            <a:endCxn id="224" idx="0"/>
          </p:cNvCxnSpPr>
          <p:nvPr/>
        </p:nvCxnSpPr>
        <p:spPr>
          <a:xfrm>
            <a:off x="9250168" y="5512228"/>
            <a:ext cx="0" cy="2525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4D6DD402-ACA2-F341-888D-C49577119C42}"/>
              </a:ext>
            </a:extLst>
          </p:cNvPr>
          <p:cNvSpPr txBox="1"/>
          <p:nvPr/>
        </p:nvSpPr>
        <p:spPr>
          <a:xfrm>
            <a:off x="56637" y="2854891"/>
            <a:ext cx="2350065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DB9_1 pinout: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0-10V, Press. 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0-10V, Press. 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0-10V, Press. 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5V Pulse, Flow 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5V Pulse, Flow 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5V Pulse, Flow 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5V Pulse, Flow 4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0-10V, Flow 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Ground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7D2F94D0-33FD-81D0-FF12-F8C0FB76F084}"/>
              </a:ext>
            </a:extLst>
          </p:cNvPr>
          <p:cNvSpPr/>
          <p:nvPr/>
        </p:nvSpPr>
        <p:spPr>
          <a:xfrm>
            <a:off x="7628129" y="2677581"/>
            <a:ext cx="153271" cy="1305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D62593F1-EFC3-1F30-7A1A-CD03605E23F6}"/>
              </a:ext>
            </a:extLst>
          </p:cNvPr>
          <p:cNvCxnSpPr>
            <a:cxnSpLocks/>
            <a:stCxn id="177" idx="0"/>
          </p:cNvCxnSpPr>
          <p:nvPr/>
        </p:nvCxnSpPr>
        <p:spPr>
          <a:xfrm rot="16200000" flipV="1">
            <a:off x="7490813" y="3557310"/>
            <a:ext cx="3273099" cy="153270"/>
          </a:xfrm>
          <a:prstGeom prst="bentConnector3">
            <a:avLst>
              <a:gd name="adj1" fmla="val 5009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718D336-663D-1CBF-1D5D-CF7E408BE01C}"/>
              </a:ext>
            </a:extLst>
          </p:cNvPr>
          <p:cNvGrpSpPr/>
          <p:nvPr/>
        </p:nvGrpSpPr>
        <p:grpSpPr>
          <a:xfrm>
            <a:off x="9626183" y="5238762"/>
            <a:ext cx="413047" cy="273466"/>
            <a:chOff x="3047999" y="5238573"/>
            <a:chExt cx="413047" cy="27346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7EB97-327E-8C57-A4F5-CD12F5F38E28}"/>
                </a:ext>
              </a:extLst>
            </p:cNvPr>
            <p:cNvSpPr/>
            <p:nvPr/>
          </p:nvSpPr>
          <p:spPr>
            <a:xfrm>
              <a:off x="3047999" y="5238573"/>
              <a:ext cx="413047" cy="273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683691-CEDA-306E-C95C-96FEE7959A17}"/>
                </a:ext>
              </a:extLst>
            </p:cNvPr>
            <p:cNvSpPr/>
            <p:nvPr/>
          </p:nvSpPr>
          <p:spPr>
            <a:xfrm>
              <a:off x="3073399" y="5270500"/>
              <a:ext cx="73025" cy="687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D2135F-CE6B-456A-1385-9121363005BD}"/>
                </a:ext>
              </a:extLst>
            </p:cNvPr>
            <p:cNvSpPr/>
            <p:nvPr/>
          </p:nvSpPr>
          <p:spPr>
            <a:xfrm>
              <a:off x="3171824" y="5270499"/>
              <a:ext cx="73025" cy="6877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0AB140-907A-28BF-E11F-4E2CC5CD2C21}"/>
                </a:ext>
              </a:extLst>
            </p:cNvPr>
            <p:cNvSpPr/>
            <p:nvPr/>
          </p:nvSpPr>
          <p:spPr>
            <a:xfrm>
              <a:off x="3267222" y="5270498"/>
              <a:ext cx="73025" cy="6877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FFB8669-96E6-F9FA-3E84-2E3E579983B9}"/>
                </a:ext>
              </a:extLst>
            </p:cNvPr>
            <p:cNvSpPr/>
            <p:nvPr/>
          </p:nvSpPr>
          <p:spPr>
            <a:xfrm>
              <a:off x="3361179" y="5270497"/>
              <a:ext cx="73025" cy="6877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4AEE3F-FAA9-A0BC-9911-3C0854A3BD06}"/>
              </a:ext>
            </a:extLst>
          </p:cNvPr>
          <p:cNvCxnSpPr>
            <a:cxnSpLocks/>
          </p:cNvCxnSpPr>
          <p:nvPr/>
        </p:nvCxnSpPr>
        <p:spPr>
          <a:xfrm>
            <a:off x="9832692" y="5512422"/>
            <a:ext cx="0" cy="2525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1D620A1-6AB1-414D-F4E2-B3C9399B1D7C}"/>
              </a:ext>
            </a:extLst>
          </p:cNvPr>
          <p:cNvSpPr txBox="1"/>
          <p:nvPr/>
        </p:nvSpPr>
        <p:spPr>
          <a:xfrm>
            <a:off x="9456677" y="5770887"/>
            <a:ext cx="752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Flow 5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FBDB35-98C3-33EF-6A5C-FD10C35DA0CC}"/>
              </a:ext>
            </a:extLst>
          </p:cNvPr>
          <p:cNvGrpSpPr/>
          <p:nvPr/>
        </p:nvGrpSpPr>
        <p:grpSpPr>
          <a:xfrm>
            <a:off x="5359651" y="5244919"/>
            <a:ext cx="413047" cy="273466"/>
            <a:chOff x="3047999" y="5238573"/>
            <a:chExt cx="413047" cy="27346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9AA70AD-F7E1-B9A3-22C8-6416E0B39017}"/>
                </a:ext>
              </a:extLst>
            </p:cNvPr>
            <p:cNvSpPr/>
            <p:nvPr/>
          </p:nvSpPr>
          <p:spPr>
            <a:xfrm>
              <a:off x="3047999" y="5238573"/>
              <a:ext cx="413047" cy="273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6ABE52E-FF6D-526C-98C9-E29ADED5C685}"/>
                </a:ext>
              </a:extLst>
            </p:cNvPr>
            <p:cNvSpPr/>
            <p:nvPr/>
          </p:nvSpPr>
          <p:spPr>
            <a:xfrm>
              <a:off x="3073399" y="5270500"/>
              <a:ext cx="73025" cy="687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8C1313B-A73A-CC9F-57B6-BD609D539E18}"/>
                </a:ext>
              </a:extLst>
            </p:cNvPr>
            <p:cNvSpPr/>
            <p:nvPr/>
          </p:nvSpPr>
          <p:spPr>
            <a:xfrm>
              <a:off x="3171824" y="5270499"/>
              <a:ext cx="73025" cy="6877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ADF78C-1080-A072-FA55-ABFC062FEFFF}"/>
                </a:ext>
              </a:extLst>
            </p:cNvPr>
            <p:cNvSpPr/>
            <p:nvPr/>
          </p:nvSpPr>
          <p:spPr>
            <a:xfrm>
              <a:off x="3267222" y="5270498"/>
              <a:ext cx="73025" cy="6877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A312F9F-2DFB-AA4C-EFC4-E7D4644CCA8E}"/>
                </a:ext>
              </a:extLst>
            </p:cNvPr>
            <p:cNvSpPr/>
            <p:nvPr/>
          </p:nvSpPr>
          <p:spPr>
            <a:xfrm>
              <a:off x="3361179" y="5270497"/>
              <a:ext cx="73025" cy="6877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EA2D4B1-4A59-02D8-760A-C8640A2986A7}"/>
              </a:ext>
            </a:extLst>
          </p:cNvPr>
          <p:cNvSpPr txBox="1"/>
          <p:nvPr/>
        </p:nvSpPr>
        <p:spPr>
          <a:xfrm>
            <a:off x="5190810" y="5771077"/>
            <a:ext cx="752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Press 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CD5BA7D-5CBD-15CF-AC95-8CA06C983F01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566825" y="5518574"/>
            <a:ext cx="0" cy="2525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FF84B8B4-A817-10F0-8F94-DC77AC405430}"/>
              </a:ext>
            </a:extLst>
          </p:cNvPr>
          <p:cNvCxnSpPr>
            <a:cxnSpLocks/>
            <a:stCxn id="29" idx="0"/>
            <a:endCxn id="95" idx="3"/>
          </p:cNvCxnSpPr>
          <p:nvPr/>
        </p:nvCxnSpPr>
        <p:spPr>
          <a:xfrm rot="16200000" flipV="1">
            <a:off x="3673776" y="3241274"/>
            <a:ext cx="1755593" cy="2315545"/>
          </a:xfrm>
          <a:prstGeom prst="bentConnector2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BADE2EA-269E-DE28-F667-9FDC572C1FC0}"/>
              </a:ext>
            </a:extLst>
          </p:cNvPr>
          <p:cNvCxnSpPr>
            <a:cxnSpLocks/>
            <a:stCxn id="27" idx="0"/>
          </p:cNvCxnSpPr>
          <p:nvPr/>
        </p:nvCxnSpPr>
        <p:spPr>
          <a:xfrm rot="5400000" flipH="1" flipV="1">
            <a:off x="4624244" y="3677404"/>
            <a:ext cx="2495186" cy="703697"/>
          </a:xfrm>
          <a:prstGeom prst="bentConnector3">
            <a:avLst>
              <a:gd name="adj1" fmla="val 8527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B949889-B2AC-8AD1-8576-DDF28A800F58}"/>
              </a:ext>
            </a:extLst>
          </p:cNvPr>
          <p:cNvSpPr txBox="1"/>
          <p:nvPr/>
        </p:nvSpPr>
        <p:spPr>
          <a:xfrm>
            <a:off x="3113179" y="4363065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746FAD-F0CB-CB9F-DE6F-BCA65A7CB95E}"/>
              </a:ext>
            </a:extLst>
          </p:cNvPr>
          <p:cNvSpPr txBox="1"/>
          <p:nvPr/>
        </p:nvSpPr>
        <p:spPr>
          <a:xfrm>
            <a:off x="3113179" y="4611490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253B3B-6880-49FC-3620-25D0AFA64F77}"/>
              </a:ext>
            </a:extLst>
          </p:cNvPr>
          <p:cNvSpPr txBox="1"/>
          <p:nvPr/>
        </p:nvSpPr>
        <p:spPr>
          <a:xfrm>
            <a:off x="3122281" y="4857685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74861B8-CB2F-2A23-62BE-5ABE43BAB227}"/>
              </a:ext>
            </a:extLst>
          </p:cNvPr>
          <p:cNvCxnSpPr>
            <a:cxnSpLocks/>
            <a:stCxn id="179" idx="0"/>
            <a:endCxn id="38" idx="3"/>
          </p:cNvCxnSpPr>
          <p:nvPr/>
        </p:nvCxnSpPr>
        <p:spPr>
          <a:xfrm rot="16200000" flipV="1">
            <a:off x="6005536" y="1882676"/>
            <a:ext cx="768927" cy="6006706"/>
          </a:xfrm>
          <a:prstGeom prst="bentConnector2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0EECC156-7DD5-F764-71A6-20FA4B6E4644}"/>
              </a:ext>
            </a:extLst>
          </p:cNvPr>
          <p:cNvCxnSpPr>
            <a:cxnSpLocks/>
            <a:stCxn id="19" idx="0"/>
            <a:endCxn id="39" idx="3"/>
          </p:cNvCxnSpPr>
          <p:nvPr/>
        </p:nvCxnSpPr>
        <p:spPr>
          <a:xfrm rot="16200000" flipV="1">
            <a:off x="6420913" y="1715723"/>
            <a:ext cx="520696" cy="6589230"/>
          </a:xfrm>
          <a:prstGeom prst="bentConnector2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043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14A247-9B9B-7CA7-3533-22357BD2A1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511C367-FD98-F15C-86BF-A6E2C8F7A181}"/>
              </a:ext>
            </a:extLst>
          </p:cNvPr>
          <p:cNvSpPr/>
          <p:nvPr/>
        </p:nvSpPr>
        <p:spPr>
          <a:xfrm>
            <a:off x="2513719" y="869212"/>
            <a:ext cx="8165506" cy="400638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</a:rPr>
              <a:t>Control Valve Driver Box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DB898-0134-1474-098B-BE81880FB989}"/>
              </a:ext>
            </a:extLst>
          </p:cNvPr>
          <p:cNvSpPr txBox="1"/>
          <p:nvPr/>
        </p:nvSpPr>
        <p:spPr>
          <a:xfrm>
            <a:off x="2645941" y="2411122"/>
            <a:ext cx="58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D1F10F-0628-AD5D-565D-BB21C3CAE618}"/>
              </a:ext>
            </a:extLst>
          </p:cNvPr>
          <p:cNvSpPr/>
          <p:nvPr/>
        </p:nvSpPr>
        <p:spPr>
          <a:xfrm rot="5400000">
            <a:off x="2404049" y="2459055"/>
            <a:ext cx="200826" cy="2734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D6735-2990-B411-1F8E-CF742E5CA300}"/>
              </a:ext>
            </a:extLst>
          </p:cNvPr>
          <p:cNvSpPr txBox="1"/>
          <p:nvPr/>
        </p:nvSpPr>
        <p:spPr>
          <a:xfrm>
            <a:off x="605546" y="2412327"/>
            <a:ext cx="133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PSU Box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01651A-17A3-94E2-8FA9-FC8E06E5F9B1}"/>
              </a:ext>
            </a:extLst>
          </p:cNvPr>
          <p:cNvCxnSpPr>
            <a:cxnSpLocks/>
            <a:stCxn id="7" idx="3"/>
            <a:endCxn id="6" idx="2"/>
          </p:cNvCxnSpPr>
          <p:nvPr/>
        </p:nvCxnSpPr>
        <p:spPr>
          <a:xfrm flipV="1">
            <a:off x="1937618" y="2595788"/>
            <a:ext cx="430111" cy="120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79850C-7142-9B2B-8F8D-1D80BC668C01}"/>
              </a:ext>
            </a:extLst>
          </p:cNvPr>
          <p:cNvSpPr txBox="1"/>
          <p:nvPr/>
        </p:nvSpPr>
        <p:spPr>
          <a:xfrm>
            <a:off x="2636684" y="1913524"/>
            <a:ext cx="58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88C80B-6E35-24CA-D769-37E4B6AFBC63}"/>
              </a:ext>
            </a:extLst>
          </p:cNvPr>
          <p:cNvSpPr/>
          <p:nvPr/>
        </p:nvSpPr>
        <p:spPr>
          <a:xfrm rot="5400000">
            <a:off x="2394792" y="1961457"/>
            <a:ext cx="200826" cy="2734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24BE2C-179F-41E5-BB5F-4948000711D7}"/>
              </a:ext>
            </a:extLst>
          </p:cNvPr>
          <p:cNvSpPr txBox="1"/>
          <p:nvPr/>
        </p:nvSpPr>
        <p:spPr>
          <a:xfrm>
            <a:off x="596289" y="1914729"/>
            <a:ext cx="133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PSU Box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C785BA-B6EF-5AE0-19E5-0359054B63A8}"/>
              </a:ext>
            </a:extLst>
          </p:cNvPr>
          <p:cNvCxnSpPr>
            <a:cxnSpLocks/>
            <a:stCxn id="11" idx="3"/>
            <a:endCxn id="10" idx="2"/>
          </p:cNvCxnSpPr>
          <p:nvPr/>
        </p:nvCxnSpPr>
        <p:spPr>
          <a:xfrm flipV="1">
            <a:off x="1928361" y="2098190"/>
            <a:ext cx="430111" cy="120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627A78-53A8-C9AF-E2D6-2F6BE37C840D}"/>
              </a:ext>
            </a:extLst>
          </p:cNvPr>
          <p:cNvCxnSpPr>
            <a:cxnSpLocks/>
          </p:cNvCxnSpPr>
          <p:nvPr/>
        </p:nvCxnSpPr>
        <p:spPr>
          <a:xfrm>
            <a:off x="2083608" y="1600592"/>
            <a:ext cx="338957" cy="3435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730C958-E276-AB3E-C2A2-882B91FED770}"/>
              </a:ext>
            </a:extLst>
          </p:cNvPr>
          <p:cNvSpPr txBox="1"/>
          <p:nvPr/>
        </p:nvSpPr>
        <p:spPr>
          <a:xfrm>
            <a:off x="683732" y="1087773"/>
            <a:ext cx="1752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5.5mm x 2.1mm barrel jack sockets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305FF1-B390-063D-860C-B4DABB35B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242" y="5023969"/>
            <a:ext cx="1335303" cy="183403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89AE79A-BECD-BAB8-27B7-D51CDCF5F50A}"/>
              </a:ext>
            </a:extLst>
          </p:cNvPr>
          <p:cNvGrpSpPr/>
          <p:nvPr/>
        </p:nvGrpSpPr>
        <p:grpSpPr>
          <a:xfrm rot="5400000">
            <a:off x="5398826" y="1723318"/>
            <a:ext cx="3729607" cy="4567093"/>
            <a:chOff x="6219294" y="1897196"/>
            <a:chExt cx="3729607" cy="456709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D211D0B-7D83-8AD0-6AFE-FE4010865610}"/>
                </a:ext>
              </a:extLst>
            </p:cNvPr>
            <p:cNvSpPr/>
            <p:nvPr/>
          </p:nvSpPr>
          <p:spPr>
            <a:xfrm>
              <a:off x="9407035" y="2969344"/>
              <a:ext cx="541866" cy="1247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0C2787-E087-A79A-19E8-53C7B457EC67}"/>
                </a:ext>
              </a:extLst>
            </p:cNvPr>
            <p:cNvSpPr/>
            <p:nvPr/>
          </p:nvSpPr>
          <p:spPr>
            <a:xfrm>
              <a:off x="8832333" y="1897196"/>
              <a:ext cx="210636" cy="22690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23584C-B540-DF99-B1B2-AAE0986FB2DE}"/>
                </a:ext>
              </a:extLst>
            </p:cNvPr>
            <p:cNvCxnSpPr>
              <a:stCxn id="17" idx="1"/>
            </p:cNvCxnSpPr>
            <p:nvPr/>
          </p:nvCxnSpPr>
          <p:spPr>
            <a:xfrm flipH="1" flipV="1">
              <a:off x="9042970" y="2031551"/>
              <a:ext cx="364066" cy="10001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E3A860-0F8C-3499-C77D-45DB1EAFE7BD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 flipV="1">
              <a:off x="9042970" y="2357517"/>
              <a:ext cx="364066" cy="6742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D550663-A3F6-7486-0178-2A9465C15557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 flipV="1">
              <a:off x="9042970" y="2680395"/>
              <a:ext cx="364066" cy="351336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EC121C-C5C4-0C51-6876-825D983FDD20}"/>
                </a:ext>
              </a:extLst>
            </p:cNvPr>
            <p:cNvCxnSpPr>
              <a:cxnSpLocks/>
              <a:stCxn id="17" idx="1"/>
              <a:endCxn id="18" idx="3"/>
            </p:cNvCxnSpPr>
            <p:nvPr/>
          </p:nvCxnSpPr>
          <p:spPr>
            <a:xfrm flipH="1" flipV="1">
              <a:off x="9042969" y="3031730"/>
              <a:ext cx="364066" cy="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2D81171-A1E6-8864-5DB2-0B50372C0F1E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9042970" y="3031731"/>
              <a:ext cx="364066" cy="322878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0594A2-1AC4-E055-6B78-06168A3B7AB0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9042969" y="3031731"/>
              <a:ext cx="364066" cy="674213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63673BD-007C-3573-A037-0228E17228EF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9042970" y="3031731"/>
              <a:ext cx="364066" cy="1036053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4FD95B71-B4E9-A529-2118-797033A7AE84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 rot="16200000">
              <a:off x="6949725" y="2234693"/>
              <a:ext cx="1963624" cy="2222869"/>
            </a:xfrm>
            <a:prstGeom prst="bentConnector2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CF1E03C1-99C1-4F07-EE24-CAB0E3425896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 rot="16200000">
              <a:off x="6807360" y="2092327"/>
              <a:ext cx="1647545" cy="2823677"/>
            </a:xfrm>
            <a:prstGeom prst="bentConnector2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AB7208F-0E3C-69CC-F895-F8F5692479D3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 rot="16200000">
              <a:off x="7501055" y="2786022"/>
              <a:ext cx="260155" cy="2823677"/>
            </a:xfrm>
            <a:prstGeom prst="bentConnector2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418E02C6-0848-EB86-5B5F-00946FD8B7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844" t="77222" b="1991"/>
            <a:stretch>
              <a:fillRect/>
            </a:stretch>
          </p:blipFill>
          <p:spPr bwMode="auto">
            <a:xfrm rot="5400000">
              <a:off x="6988725" y="5204168"/>
              <a:ext cx="1534808" cy="985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F7E9E7D1-4FFA-52EB-228F-93E8575CB2CF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 rot="16200000">
              <a:off x="7144467" y="2429434"/>
              <a:ext cx="973331" cy="2823677"/>
            </a:xfrm>
            <a:prstGeom prst="bentConnector2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FCC72BB0-3C1B-5504-6BBC-FFE838EEE8B7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rot="16200000">
              <a:off x="7469899" y="3578250"/>
              <a:ext cx="1908955" cy="815915"/>
            </a:xfrm>
            <a:prstGeom prst="bentConnector4">
              <a:avLst>
                <a:gd name="adj1" fmla="val 47241"/>
                <a:gd name="adj2" fmla="val 319"/>
              </a:avLst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44886F0-E560-1783-405E-D72998922D80}"/>
              </a:ext>
            </a:extLst>
          </p:cNvPr>
          <p:cNvSpPr txBox="1"/>
          <p:nvPr/>
        </p:nvSpPr>
        <p:spPr>
          <a:xfrm>
            <a:off x="5035599" y="4261992"/>
            <a:ext cx="1479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NCD 4-20 mA I2C transmitter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27C5E3F-453E-61CE-EE39-42B8C829B59B}"/>
              </a:ext>
            </a:extLst>
          </p:cNvPr>
          <p:cNvCxnSpPr>
            <a:cxnSpLocks/>
            <a:stCxn id="9" idx="3"/>
            <a:endCxn id="58" idx="1"/>
          </p:cNvCxnSpPr>
          <p:nvPr/>
        </p:nvCxnSpPr>
        <p:spPr>
          <a:xfrm>
            <a:off x="3226344" y="2098190"/>
            <a:ext cx="1780577" cy="43868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59184EE0-6796-76D7-CF97-9EF9D43F6A36}"/>
              </a:ext>
            </a:extLst>
          </p:cNvPr>
          <p:cNvCxnSpPr>
            <a:cxnSpLocks/>
            <a:stCxn id="9" idx="3"/>
            <a:endCxn id="57" idx="1"/>
          </p:cNvCxnSpPr>
          <p:nvPr/>
        </p:nvCxnSpPr>
        <p:spPr>
          <a:xfrm flipV="1">
            <a:off x="3226344" y="1980160"/>
            <a:ext cx="1780578" cy="118030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1FBE54-C275-A7DD-65B8-D1F249B44543}"/>
              </a:ext>
            </a:extLst>
          </p:cNvPr>
          <p:cNvGrpSpPr/>
          <p:nvPr/>
        </p:nvGrpSpPr>
        <p:grpSpPr>
          <a:xfrm>
            <a:off x="4985955" y="1606612"/>
            <a:ext cx="2151445" cy="1430487"/>
            <a:chOff x="4030915" y="1606612"/>
            <a:chExt cx="4285418" cy="143048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4A4DA0C-D4CA-3A8F-EDFB-68B49ED03F72}"/>
                </a:ext>
              </a:extLst>
            </p:cNvPr>
            <p:cNvSpPr/>
            <p:nvPr/>
          </p:nvSpPr>
          <p:spPr>
            <a:xfrm>
              <a:off x="4030915" y="1606612"/>
              <a:ext cx="4285418" cy="14304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</a:rPr>
                <a:t>Breadboard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6DA5FD3-5A3C-78B0-9DB8-3A80A8483988}"/>
                </a:ext>
              </a:extLst>
            </p:cNvPr>
            <p:cNvSpPr/>
            <p:nvPr/>
          </p:nvSpPr>
          <p:spPr>
            <a:xfrm>
              <a:off x="4072680" y="2695867"/>
              <a:ext cx="4201889" cy="9400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11319F9-AE6E-8E88-BF06-093D66978381}"/>
                </a:ext>
              </a:extLst>
            </p:cNvPr>
            <p:cNvSpPr/>
            <p:nvPr/>
          </p:nvSpPr>
          <p:spPr>
            <a:xfrm>
              <a:off x="4072679" y="2857765"/>
              <a:ext cx="4201889" cy="940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CC86AA7-E557-28AD-F4B3-F59EA571F315}"/>
                </a:ext>
              </a:extLst>
            </p:cNvPr>
            <p:cNvSpPr/>
            <p:nvPr/>
          </p:nvSpPr>
          <p:spPr>
            <a:xfrm>
              <a:off x="4072678" y="1933158"/>
              <a:ext cx="4201889" cy="9400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41F4BF6-541F-6B90-51C1-8FF465198790}"/>
                </a:ext>
              </a:extLst>
            </p:cNvPr>
            <p:cNvSpPr/>
            <p:nvPr/>
          </p:nvSpPr>
          <p:spPr>
            <a:xfrm>
              <a:off x="4072677" y="2095056"/>
              <a:ext cx="4201889" cy="940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AD4B13F1-EEE8-E20E-078B-9A4AD74C1EAB}"/>
                </a:ext>
              </a:extLst>
            </p:cNvPr>
            <p:cNvCxnSpPr>
              <a:cxnSpLocks/>
              <a:stCxn id="58" idx="3"/>
              <a:endCxn id="56" idx="3"/>
            </p:cNvCxnSpPr>
            <p:nvPr/>
          </p:nvCxnSpPr>
          <p:spPr>
            <a:xfrm>
              <a:off x="8274566" y="2142058"/>
              <a:ext cx="2" cy="762709"/>
            </a:xfrm>
            <a:prstGeom prst="bentConnector3">
              <a:avLst>
                <a:gd name="adj1" fmla="val 1143010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F1BF0439-FC31-4051-8D0A-C40EF22B00D1}"/>
              </a:ext>
            </a:extLst>
          </p:cNvPr>
          <p:cNvCxnSpPr>
            <a:cxnSpLocks/>
            <a:stCxn id="5" idx="3"/>
            <a:endCxn id="56" idx="1"/>
          </p:cNvCxnSpPr>
          <p:nvPr/>
        </p:nvCxnSpPr>
        <p:spPr>
          <a:xfrm>
            <a:off x="3235601" y="2595788"/>
            <a:ext cx="1771321" cy="3089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26F56F2-91F5-37ED-23FB-2FCD71FEAFC0}"/>
              </a:ext>
            </a:extLst>
          </p:cNvPr>
          <p:cNvCxnSpPr>
            <a:cxnSpLocks/>
            <a:stCxn id="5" idx="3"/>
            <a:endCxn id="55" idx="1"/>
          </p:cNvCxnSpPr>
          <p:nvPr/>
        </p:nvCxnSpPr>
        <p:spPr>
          <a:xfrm>
            <a:off x="3235601" y="2595788"/>
            <a:ext cx="1771322" cy="14708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81200C47-B064-C12E-470B-3935ED61F4A3}"/>
              </a:ext>
            </a:extLst>
          </p:cNvPr>
          <p:cNvSpPr/>
          <p:nvPr/>
        </p:nvSpPr>
        <p:spPr>
          <a:xfrm>
            <a:off x="6723973" y="2677581"/>
            <a:ext cx="153271" cy="1305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35F9ADB0-5707-9A02-3F66-C734C5EFA718}"/>
              </a:ext>
            </a:extLst>
          </p:cNvPr>
          <p:cNvCxnSpPr>
            <a:cxnSpLocks/>
          </p:cNvCxnSpPr>
          <p:nvPr/>
        </p:nvCxnSpPr>
        <p:spPr>
          <a:xfrm rot="5400000">
            <a:off x="5768778" y="2771138"/>
            <a:ext cx="1775551" cy="287603"/>
          </a:xfrm>
          <a:prstGeom prst="bentConnector3">
            <a:avLst>
              <a:gd name="adj1" fmla="val 100307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302C2CE-BD52-DCD9-8154-531D95956DE3}"/>
              </a:ext>
            </a:extLst>
          </p:cNvPr>
          <p:cNvGrpSpPr/>
          <p:nvPr/>
        </p:nvGrpSpPr>
        <p:grpSpPr>
          <a:xfrm>
            <a:off x="2930328" y="3198345"/>
            <a:ext cx="1867210" cy="671806"/>
            <a:chOff x="3040303" y="3297154"/>
            <a:chExt cx="1932981" cy="67180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A4FBF53-D4EB-1397-C65E-531AF58D53FB}"/>
                </a:ext>
              </a:extLst>
            </p:cNvPr>
            <p:cNvSpPr/>
            <p:nvPr/>
          </p:nvSpPr>
          <p:spPr>
            <a:xfrm>
              <a:off x="3040303" y="3320845"/>
              <a:ext cx="1932981" cy="63238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Arduino Uno </a:t>
              </a:r>
            </a:p>
            <a:p>
              <a:pPr algn="ctr"/>
              <a:r>
                <a:rPr lang="en-US" dirty="0"/>
                <a:t>w/ I2C Hat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68CE017-4A6D-1CDA-147D-616A15634B87}"/>
                </a:ext>
              </a:extLst>
            </p:cNvPr>
            <p:cNvSpPr txBox="1"/>
            <p:nvPr/>
          </p:nvSpPr>
          <p:spPr>
            <a:xfrm rot="16200000">
              <a:off x="2851153" y="3498539"/>
              <a:ext cx="6638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UART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56AD9D1-FC34-842C-E95F-05D8355F7E68}"/>
                </a:ext>
              </a:extLst>
            </p:cNvPr>
            <p:cNvSpPr txBox="1"/>
            <p:nvPr/>
          </p:nvSpPr>
          <p:spPr>
            <a:xfrm rot="5400000">
              <a:off x="4482273" y="3490576"/>
              <a:ext cx="6638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I2C</a:t>
              </a:r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1F224D2-302B-581A-C691-4CE698AAC008}"/>
              </a:ext>
            </a:extLst>
          </p:cNvPr>
          <p:cNvCxnSpPr>
            <a:stCxn id="78" idx="0"/>
          </p:cNvCxnSpPr>
          <p:nvPr/>
        </p:nvCxnSpPr>
        <p:spPr>
          <a:xfrm flipV="1">
            <a:off x="4777649" y="3530266"/>
            <a:ext cx="299176" cy="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1241BB8-A223-54AF-063F-436482C2AC2F}"/>
              </a:ext>
            </a:extLst>
          </p:cNvPr>
          <p:cNvSpPr txBox="1"/>
          <p:nvPr/>
        </p:nvSpPr>
        <p:spPr>
          <a:xfrm>
            <a:off x="1632214" y="3761491"/>
            <a:ext cx="948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UART (USB)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D556E48-1E27-A6D2-0753-8BD37B63546A}"/>
              </a:ext>
            </a:extLst>
          </p:cNvPr>
          <p:cNvSpPr/>
          <p:nvPr/>
        </p:nvSpPr>
        <p:spPr>
          <a:xfrm rot="5400000">
            <a:off x="2305615" y="3404026"/>
            <a:ext cx="412527" cy="2734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149DFD8-14EB-738D-97D1-98866E9D42F0}"/>
              </a:ext>
            </a:extLst>
          </p:cNvPr>
          <p:cNvCxnSpPr>
            <a:cxnSpLocks/>
            <a:stCxn id="76" idx="1"/>
            <a:endCxn id="89" idx="0"/>
          </p:cNvCxnSpPr>
          <p:nvPr/>
        </p:nvCxnSpPr>
        <p:spPr>
          <a:xfrm flipH="1">
            <a:off x="2648612" y="3538231"/>
            <a:ext cx="281716" cy="252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4B1099F-1A6A-23F3-2AF8-B01688629BF2}"/>
              </a:ext>
            </a:extLst>
          </p:cNvPr>
          <p:cNvSpPr txBox="1"/>
          <p:nvPr/>
        </p:nvSpPr>
        <p:spPr>
          <a:xfrm>
            <a:off x="592044" y="3353317"/>
            <a:ext cx="133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Speedgoat</a:t>
            </a:r>
            <a:endParaRPr lang="en-US" dirty="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2626353-DEF1-E6A5-2C90-A97AD1E9D2C5}"/>
              </a:ext>
            </a:extLst>
          </p:cNvPr>
          <p:cNvCxnSpPr>
            <a:cxnSpLocks/>
            <a:endCxn id="94" idx="3"/>
          </p:cNvCxnSpPr>
          <p:nvPr/>
        </p:nvCxnSpPr>
        <p:spPr>
          <a:xfrm flipH="1" flipV="1">
            <a:off x="1924116" y="3537983"/>
            <a:ext cx="430111" cy="1"/>
          </a:xfrm>
          <a:prstGeom prst="straightConnector1">
            <a:avLst/>
          </a:prstGeom>
          <a:ln w="28575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26A5E3F2-F49A-6F2A-F651-EA0269E4848A}"/>
              </a:ext>
            </a:extLst>
          </p:cNvPr>
          <p:cNvSpPr/>
          <p:nvPr/>
        </p:nvSpPr>
        <p:spPr>
          <a:xfrm>
            <a:off x="8370865" y="5747468"/>
            <a:ext cx="879152" cy="1247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54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FC47F-C38B-1BB2-B0E8-37B4841DD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AFA16B-26A6-990B-DBBA-A1DA0B4CF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845FCE-9191-F7F9-A3A7-DD7893DF3DE4}"/>
              </a:ext>
            </a:extLst>
          </p:cNvPr>
          <p:cNvSpPr/>
          <p:nvPr/>
        </p:nvSpPr>
        <p:spPr>
          <a:xfrm>
            <a:off x="2783178" y="869212"/>
            <a:ext cx="8165506" cy="529746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err="1">
                <a:solidFill>
                  <a:schemeClr val="tx1"/>
                </a:solidFill>
              </a:rPr>
              <a:t>Speedgoat</a:t>
            </a:r>
            <a:r>
              <a:rPr lang="en-US" sz="2400" dirty="0">
                <a:solidFill>
                  <a:schemeClr val="tx1"/>
                </a:solidFill>
              </a:rPr>
              <a:t> Breakout Box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8917A4-908A-A0B5-3031-886DD3A31048}"/>
              </a:ext>
            </a:extLst>
          </p:cNvPr>
          <p:cNvSpPr/>
          <p:nvPr/>
        </p:nvSpPr>
        <p:spPr>
          <a:xfrm rot="16200000">
            <a:off x="1746867" y="2586630"/>
            <a:ext cx="2072623" cy="2734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DB9_1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BB3B40-CBED-2A17-3CB0-2B3502C4CF0B}"/>
              </a:ext>
            </a:extLst>
          </p:cNvPr>
          <p:cNvSpPr txBox="1"/>
          <p:nvPr/>
        </p:nvSpPr>
        <p:spPr>
          <a:xfrm>
            <a:off x="2936762" y="1819875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4B88CD-899D-3663-78E8-372ABCD76C3A}"/>
              </a:ext>
            </a:extLst>
          </p:cNvPr>
          <p:cNvSpPr txBox="1"/>
          <p:nvPr/>
        </p:nvSpPr>
        <p:spPr>
          <a:xfrm>
            <a:off x="2935222" y="2061950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FEE6C3-7BBC-387B-0BE8-36FA88145169}"/>
              </a:ext>
            </a:extLst>
          </p:cNvPr>
          <p:cNvSpPr txBox="1"/>
          <p:nvPr/>
        </p:nvSpPr>
        <p:spPr>
          <a:xfrm>
            <a:off x="2936762" y="2310397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3BA8ED-4C42-340A-8F9D-8954F1A9E6DF}"/>
              </a:ext>
            </a:extLst>
          </p:cNvPr>
          <p:cNvSpPr txBox="1"/>
          <p:nvPr/>
        </p:nvSpPr>
        <p:spPr>
          <a:xfrm>
            <a:off x="2936761" y="2558822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E5100D-8BE6-5B03-65AD-DD3CC10050D8}"/>
              </a:ext>
            </a:extLst>
          </p:cNvPr>
          <p:cNvSpPr txBox="1"/>
          <p:nvPr/>
        </p:nvSpPr>
        <p:spPr>
          <a:xfrm>
            <a:off x="2935222" y="2793840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E6A103-1FE2-71F9-9A1E-C579780391B3}"/>
              </a:ext>
            </a:extLst>
          </p:cNvPr>
          <p:cNvSpPr txBox="1"/>
          <p:nvPr/>
        </p:nvSpPr>
        <p:spPr>
          <a:xfrm>
            <a:off x="2928069" y="3042265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14257-15E1-B11D-E2B4-924C09FE9E5C}"/>
              </a:ext>
            </a:extLst>
          </p:cNvPr>
          <p:cNvSpPr txBox="1"/>
          <p:nvPr/>
        </p:nvSpPr>
        <p:spPr>
          <a:xfrm>
            <a:off x="2928069" y="3290690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011BE4-166C-D060-F93F-FE786517ADAF}"/>
              </a:ext>
            </a:extLst>
          </p:cNvPr>
          <p:cNvSpPr txBox="1"/>
          <p:nvPr/>
        </p:nvSpPr>
        <p:spPr>
          <a:xfrm>
            <a:off x="2935221" y="3510563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3F2984-0600-B100-04A1-C8CBE0785E37}"/>
              </a:ext>
            </a:extLst>
          </p:cNvPr>
          <p:cNvSpPr txBox="1"/>
          <p:nvPr/>
        </p:nvSpPr>
        <p:spPr>
          <a:xfrm>
            <a:off x="2935222" y="1595904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126515-4E94-CF6B-03C1-939987E03CDC}"/>
              </a:ext>
            </a:extLst>
          </p:cNvPr>
          <p:cNvSpPr/>
          <p:nvPr/>
        </p:nvSpPr>
        <p:spPr>
          <a:xfrm rot="16200000">
            <a:off x="2056651" y="4509615"/>
            <a:ext cx="1469370" cy="2734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DB9_0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0BD8E6-C2B8-6C96-01D6-557AA8CF57E4}"/>
              </a:ext>
            </a:extLst>
          </p:cNvPr>
          <p:cNvSpPr txBox="1"/>
          <p:nvPr/>
        </p:nvSpPr>
        <p:spPr>
          <a:xfrm>
            <a:off x="2929608" y="4221184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FED253-87B7-56F9-3946-2A78289C49F5}"/>
              </a:ext>
            </a:extLst>
          </p:cNvPr>
          <p:cNvSpPr txBox="1"/>
          <p:nvPr/>
        </p:nvSpPr>
        <p:spPr>
          <a:xfrm>
            <a:off x="2928068" y="4463259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298F21-C546-B7DF-5846-598D538AB37C}"/>
              </a:ext>
            </a:extLst>
          </p:cNvPr>
          <p:cNvSpPr txBox="1"/>
          <p:nvPr/>
        </p:nvSpPr>
        <p:spPr>
          <a:xfrm>
            <a:off x="2929608" y="4711706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2AD49F-5547-4821-D658-49E1B8FC1E9D}"/>
              </a:ext>
            </a:extLst>
          </p:cNvPr>
          <p:cNvSpPr txBox="1"/>
          <p:nvPr/>
        </p:nvSpPr>
        <p:spPr>
          <a:xfrm>
            <a:off x="2929607" y="4960131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B7CFF0-6307-CC6F-6018-FC9DE6EC2495}"/>
              </a:ext>
            </a:extLst>
          </p:cNvPr>
          <p:cNvSpPr txBox="1"/>
          <p:nvPr/>
        </p:nvSpPr>
        <p:spPr>
          <a:xfrm>
            <a:off x="2928068" y="3997213"/>
            <a:ext cx="27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73A8D3-7E4B-B3A0-C4B0-C6E1782E0357}"/>
              </a:ext>
            </a:extLst>
          </p:cNvPr>
          <p:cNvSpPr txBox="1"/>
          <p:nvPr/>
        </p:nvSpPr>
        <p:spPr>
          <a:xfrm>
            <a:off x="68283" y="887992"/>
            <a:ext cx="2350065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DB9_1 pinout: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0-10V, Press. 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0-10V, Press. 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0-10V, Press. 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5V Pulse, Flow 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5V Pulse, Flow 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5V Pulse, Flow 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5V Pulse, Flow 4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0-10V, Flow 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Ground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E743BC-8FB9-2BA4-75B4-3C258AAB847D}"/>
              </a:ext>
            </a:extLst>
          </p:cNvPr>
          <p:cNvSpPr txBox="1"/>
          <p:nvPr/>
        </p:nvSpPr>
        <p:spPr>
          <a:xfrm>
            <a:off x="60709" y="3863095"/>
            <a:ext cx="241147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DB9_0 pinout: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5V DC (1/3 gain)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12V DC (1/3 gain)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24V DC (1/3 gain)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28V DC (1/3 gain)</a:t>
            </a:r>
          </a:p>
          <a:p>
            <a:r>
              <a:rPr lang="en-US" dirty="0"/>
              <a:t>5-9. DC ground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1BA2F81-13F5-C223-FFFB-EC5FB761F66A}"/>
              </a:ext>
            </a:extLst>
          </p:cNvPr>
          <p:cNvGrpSpPr/>
          <p:nvPr/>
        </p:nvGrpSpPr>
        <p:grpSpPr>
          <a:xfrm>
            <a:off x="8737600" y="1596110"/>
            <a:ext cx="2666315" cy="2200417"/>
            <a:chOff x="8737600" y="1872902"/>
            <a:chExt cx="2666315" cy="220041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A02A520-863C-582A-E010-A1DBFF231BEE}"/>
                </a:ext>
              </a:extLst>
            </p:cNvPr>
            <p:cNvSpPr/>
            <p:nvPr/>
          </p:nvSpPr>
          <p:spPr>
            <a:xfrm>
              <a:off x="8737600" y="1872902"/>
              <a:ext cx="2094053" cy="220041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E18B44E-03E7-9E44-995A-675268DBC482}"/>
                </a:ext>
              </a:extLst>
            </p:cNvPr>
            <p:cNvSpPr/>
            <p:nvPr/>
          </p:nvSpPr>
          <p:spPr>
            <a:xfrm>
              <a:off x="10831653" y="2476145"/>
              <a:ext cx="572262" cy="3651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6E67F1D-2E44-DE79-5755-40085F4D2F99}"/>
                </a:ext>
              </a:extLst>
            </p:cNvPr>
            <p:cNvSpPr/>
            <p:nvPr/>
          </p:nvSpPr>
          <p:spPr>
            <a:xfrm>
              <a:off x="10831653" y="3236153"/>
              <a:ext cx="572262" cy="3651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67D5F921-5B49-6AB3-05A4-121700C52ADD}"/>
              </a:ext>
            </a:extLst>
          </p:cNvPr>
          <p:cNvSpPr txBox="1"/>
          <p:nvPr/>
        </p:nvSpPr>
        <p:spPr>
          <a:xfrm>
            <a:off x="86115" y="6313770"/>
            <a:ext cx="1108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*Connect IO397 2a, 4a, 6a, and 8a to analog ground (13a, 14a, or 17a).</a:t>
            </a:r>
          </a:p>
          <a:p>
            <a:r>
              <a:rPr lang="en-US" sz="1400" dirty="0"/>
              <a:t>^AI1-4 and A01-4 are RCA sockets. Connect ground to analog ground bus bar. Unused analog pins must be connected to analog ground.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4334F25-B59D-F67A-0C86-5290755CB12E}"/>
              </a:ext>
            </a:extLst>
          </p:cNvPr>
          <p:cNvGrpSpPr/>
          <p:nvPr/>
        </p:nvGrpSpPr>
        <p:grpSpPr>
          <a:xfrm>
            <a:off x="8737600" y="4084496"/>
            <a:ext cx="2666315" cy="1531418"/>
            <a:chOff x="8737600" y="3669721"/>
            <a:chExt cx="2666315" cy="1531418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DA6199E-63FF-CAF9-7F1E-DF1BE95CE165}"/>
                </a:ext>
              </a:extLst>
            </p:cNvPr>
            <p:cNvGrpSpPr/>
            <p:nvPr/>
          </p:nvGrpSpPr>
          <p:grpSpPr>
            <a:xfrm>
              <a:off x="8737600" y="3669721"/>
              <a:ext cx="2666315" cy="1531418"/>
              <a:chOff x="8737600" y="1872903"/>
              <a:chExt cx="2666315" cy="1531418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E69145B-4756-701F-E323-A5971FDAEBCF}"/>
                  </a:ext>
                </a:extLst>
              </p:cNvPr>
              <p:cNvSpPr/>
              <p:nvPr/>
            </p:nvSpPr>
            <p:spPr>
              <a:xfrm>
                <a:off x="8737600" y="1872903"/>
                <a:ext cx="2094053" cy="15314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B3D3380-2F87-54B7-7C94-2FECD80448BF}"/>
                  </a:ext>
                </a:extLst>
              </p:cNvPr>
              <p:cNvSpPr/>
              <p:nvPr/>
            </p:nvSpPr>
            <p:spPr>
              <a:xfrm>
                <a:off x="10831653" y="2136590"/>
                <a:ext cx="572262" cy="3651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90A20DC-5760-F23B-60A7-37E5216EA6EF}"/>
                  </a:ext>
                </a:extLst>
              </p:cNvPr>
              <p:cNvSpPr/>
              <p:nvPr/>
            </p:nvSpPr>
            <p:spPr>
              <a:xfrm>
                <a:off x="10831653" y="2823155"/>
                <a:ext cx="572262" cy="3651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C7A39EC-117A-A48D-7DE8-44E1BA63E76C}"/>
                </a:ext>
              </a:extLst>
            </p:cNvPr>
            <p:cNvSpPr txBox="1"/>
            <p:nvPr/>
          </p:nvSpPr>
          <p:spPr>
            <a:xfrm>
              <a:off x="8743212" y="3685484"/>
              <a:ext cx="4938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1a*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5C7B30F-2000-51A5-8CD1-F174DB8A295C}"/>
                </a:ext>
              </a:extLst>
            </p:cNvPr>
            <p:cNvSpPr txBox="1"/>
            <p:nvPr/>
          </p:nvSpPr>
          <p:spPr>
            <a:xfrm>
              <a:off x="8743212" y="3911663"/>
              <a:ext cx="4938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3a*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F6D8409-0F61-49FA-9D53-D145C6109871}"/>
                </a:ext>
              </a:extLst>
            </p:cNvPr>
            <p:cNvSpPr txBox="1"/>
            <p:nvPr/>
          </p:nvSpPr>
          <p:spPr>
            <a:xfrm>
              <a:off x="8741994" y="4135712"/>
              <a:ext cx="4938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5a*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DE741CD-1A1F-9F15-F71E-FFAB9083F63B}"/>
                </a:ext>
              </a:extLst>
            </p:cNvPr>
            <p:cNvSpPr txBox="1"/>
            <p:nvPr/>
          </p:nvSpPr>
          <p:spPr>
            <a:xfrm>
              <a:off x="8741994" y="4368009"/>
              <a:ext cx="4938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7a*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29897AF-4D68-24B1-5ED8-44C84899ECDB}"/>
                </a:ext>
              </a:extLst>
            </p:cNvPr>
            <p:cNvSpPr txBox="1"/>
            <p:nvPr/>
          </p:nvSpPr>
          <p:spPr>
            <a:xfrm>
              <a:off x="8737600" y="4601758"/>
              <a:ext cx="4938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13a</a:t>
              </a:r>
            </a:p>
          </p:txBody>
        </p:sp>
      </p:grp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D9396C1C-5B81-C2A7-4294-4BBFC582F516}"/>
              </a:ext>
            </a:extLst>
          </p:cNvPr>
          <p:cNvCxnSpPr>
            <a:cxnSpLocks/>
            <a:stCxn id="62" idx="3"/>
            <a:endCxn id="87" idx="1"/>
          </p:cNvCxnSpPr>
          <p:nvPr/>
        </p:nvCxnSpPr>
        <p:spPr>
          <a:xfrm>
            <a:off x="3201535" y="4135713"/>
            <a:ext cx="5541677" cy="10304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3160066A-2FC1-5A1B-C028-2062127B49E9}"/>
              </a:ext>
            </a:extLst>
          </p:cNvPr>
          <p:cNvCxnSpPr>
            <a:cxnSpLocks/>
            <a:stCxn id="42" idx="3"/>
            <a:endCxn id="97" idx="1"/>
          </p:cNvCxnSpPr>
          <p:nvPr/>
        </p:nvCxnSpPr>
        <p:spPr>
          <a:xfrm>
            <a:off x="3203075" y="4359684"/>
            <a:ext cx="5540137" cy="10525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B7233254-6C9C-4A3F-26B3-9F32D9041514}"/>
              </a:ext>
            </a:extLst>
          </p:cNvPr>
          <p:cNvCxnSpPr>
            <a:cxnSpLocks/>
            <a:stCxn id="43" idx="3"/>
            <a:endCxn id="98" idx="1"/>
          </p:cNvCxnSpPr>
          <p:nvPr/>
        </p:nvCxnSpPr>
        <p:spPr>
          <a:xfrm>
            <a:off x="3201535" y="4601759"/>
            <a:ext cx="5540459" cy="87228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2852E58-103F-E812-C3E3-F1ACF9C43C56}"/>
              </a:ext>
            </a:extLst>
          </p:cNvPr>
          <p:cNvCxnSpPr>
            <a:cxnSpLocks/>
            <a:stCxn id="44" idx="3"/>
            <a:endCxn id="99" idx="1"/>
          </p:cNvCxnSpPr>
          <p:nvPr/>
        </p:nvCxnSpPr>
        <p:spPr>
          <a:xfrm>
            <a:off x="3203075" y="4850206"/>
            <a:ext cx="5538919" cy="71078"/>
          </a:xfrm>
          <a:prstGeom prst="bentConnector3">
            <a:avLst>
              <a:gd name="adj1" fmla="val 50000"/>
            </a:avLst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B06B55B2-39A0-2017-CF8A-9B2FDAE6F22D}"/>
              </a:ext>
            </a:extLst>
          </p:cNvPr>
          <p:cNvCxnSpPr>
            <a:cxnSpLocks/>
            <a:stCxn id="45" idx="3"/>
            <a:endCxn id="101" idx="1"/>
          </p:cNvCxnSpPr>
          <p:nvPr/>
        </p:nvCxnSpPr>
        <p:spPr>
          <a:xfrm>
            <a:off x="3203074" y="5098631"/>
            <a:ext cx="5534526" cy="5640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F3059242-8E55-763D-ED9A-59115AA56EB6}"/>
              </a:ext>
            </a:extLst>
          </p:cNvPr>
          <p:cNvSpPr txBox="1"/>
          <p:nvPr/>
        </p:nvSpPr>
        <p:spPr>
          <a:xfrm>
            <a:off x="8734840" y="1595903"/>
            <a:ext cx="49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1a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22FC6BA-445C-3DB4-09C3-F921C12AB2AF}"/>
              </a:ext>
            </a:extLst>
          </p:cNvPr>
          <p:cNvSpPr txBox="1"/>
          <p:nvPr/>
        </p:nvSpPr>
        <p:spPr>
          <a:xfrm>
            <a:off x="8749146" y="1881817"/>
            <a:ext cx="49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2374B11-6D52-81BD-4BD4-09C0D0AFB341}"/>
              </a:ext>
            </a:extLst>
          </p:cNvPr>
          <p:cNvSpPr txBox="1"/>
          <p:nvPr/>
        </p:nvSpPr>
        <p:spPr>
          <a:xfrm>
            <a:off x="8741993" y="2153393"/>
            <a:ext cx="49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3a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40B50DC-0F21-EE5B-1FFE-9D38FBFAF7F6}"/>
              </a:ext>
            </a:extLst>
          </p:cNvPr>
          <p:cNvSpPr txBox="1"/>
          <p:nvPr/>
        </p:nvSpPr>
        <p:spPr>
          <a:xfrm>
            <a:off x="8755760" y="2440309"/>
            <a:ext cx="49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4a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AA6528-04E2-4303-DB5E-35DB8EA2C965}"/>
              </a:ext>
            </a:extLst>
          </p:cNvPr>
          <p:cNvSpPr txBox="1"/>
          <p:nvPr/>
        </p:nvSpPr>
        <p:spPr>
          <a:xfrm>
            <a:off x="8755760" y="2942007"/>
            <a:ext cx="49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1b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E9EF1FF-5905-0B87-5648-7EC6223B929C}"/>
              </a:ext>
            </a:extLst>
          </p:cNvPr>
          <p:cNvSpPr txBox="1"/>
          <p:nvPr/>
        </p:nvSpPr>
        <p:spPr>
          <a:xfrm>
            <a:off x="8762913" y="3131054"/>
            <a:ext cx="49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2b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CCE6154-B850-99D4-BC2F-B036BA8D273C}"/>
              </a:ext>
            </a:extLst>
          </p:cNvPr>
          <p:cNvSpPr txBox="1"/>
          <p:nvPr/>
        </p:nvSpPr>
        <p:spPr>
          <a:xfrm>
            <a:off x="8762913" y="3323165"/>
            <a:ext cx="49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3b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FFF8EFD-2CC8-4526-8C2E-42A5AE2DC0B2}"/>
              </a:ext>
            </a:extLst>
          </p:cNvPr>
          <p:cNvSpPr txBox="1"/>
          <p:nvPr/>
        </p:nvSpPr>
        <p:spPr>
          <a:xfrm>
            <a:off x="8770066" y="3512212"/>
            <a:ext cx="49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4b</a:t>
            </a:r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E8F56F59-AD06-1B80-3AD3-2A3A85A52DA0}"/>
              </a:ext>
            </a:extLst>
          </p:cNvPr>
          <p:cNvCxnSpPr>
            <a:cxnSpLocks/>
            <a:stCxn id="40" idx="3"/>
            <a:endCxn id="123" idx="1"/>
          </p:cNvCxnSpPr>
          <p:nvPr/>
        </p:nvCxnSpPr>
        <p:spPr>
          <a:xfrm flipV="1">
            <a:off x="3208689" y="1734403"/>
            <a:ext cx="552615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5F1B43B0-53AD-B371-9D33-330708B6C9F5}"/>
              </a:ext>
            </a:extLst>
          </p:cNvPr>
          <p:cNvCxnSpPr>
            <a:cxnSpLocks/>
            <a:stCxn id="30" idx="3"/>
            <a:endCxn id="124" idx="1"/>
          </p:cNvCxnSpPr>
          <p:nvPr/>
        </p:nvCxnSpPr>
        <p:spPr>
          <a:xfrm>
            <a:off x="3210229" y="1958375"/>
            <a:ext cx="5538917" cy="6194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A32D1B52-CC81-0EBD-E04B-AF50EBFB9E2D}"/>
              </a:ext>
            </a:extLst>
          </p:cNvPr>
          <p:cNvCxnSpPr>
            <a:cxnSpLocks/>
            <a:stCxn id="32" idx="3"/>
            <a:endCxn id="126" idx="1"/>
          </p:cNvCxnSpPr>
          <p:nvPr/>
        </p:nvCxnSpPr>
        <p:spPr>
          <a:xfrm>
            <a:off x="3208689" y="2200450"/>
            <a:ext cx="5533304" cy="91443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D62AC5E9-9528-0731-8B97-1DA1CE51B9B0}"/>
              </a:ext>
            </a:extLst>
          </p:cNvPr>
          <p:cNvCxnSpPr>
            <a:cxnSpLocks/>
            <a:stCxn id="38" idx="3"/>
            <a:endCxn id="127" idx="1"/>
          </p:cNvCxnSpPr>
          <p:nvPr/>
        </p:nvCxnSpPr>
        <p:spPr>
          <a:xfrm flipV="1">
            <a:off x="3201536" y="2578809"/>
            <a:ext cx="5554224" cy="850381"/>
          </a:xfrm>
          <a:prstGeom prst="bentConnector3">
            <a:avLst>
              <a:gd name="adj1" fmla="val 36877"/>
            </a:avLst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53973891-8ECA-98F5-3198-C42F21808983}"/>
              </a:ext>
            </a:extLst>
          </p:cNvPr>
          <p:cNvCxnSpPr>
            <a:cxnSpLocks/>
            <a:stCxn id="34" idx="3"/>
            <a:endCxn id="128" idx="1"/>
          </p:cNvCxnSpPr>
          <p:nvPr/>
        </p:nvCxnSpPr>
        <p:spPr>
          <a:xfrm>
            <a:off x="3210229" y="2448897"/>
            <a:ext cx="5545531" cy="631610"/>
          </a:xfrm>
          <a:prstGeom prst="bentConnector3">
            <a:avLst>
              <a:gd name="adj1" fmla="val 47052"/>
            </a:avLst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17301C9C-C1D5-D278-EB66-45DF84483E88}"/>
              </a:ext>
            </a:extLst>
          </p:cNvPr>
          <p:cNvCxnSpPr>
            <a:cxnSpLocks/>
            <a:stCxn id="35" idx="3"/>
            <a:endCxn id="129" idx="1"/>
          </p:cNvCxnSpPr>
          <p:nvPr/>
        </p:nvCxnSpPr>
        <p:spPr>
          <a:xfrm>
            <a:off x="3210228" y="2697322"/>
            <a:ext cx="5552685" cy="572232"/>
          </a:xfrm>
          <a:prstGeom prst="bentConnector3">
            <a:avLst>
              <a:gd name="adj1" fmla="val 44113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EAC2C38E-BC90-E5BD-4981-9492E2C7A64E}"/>
              </a:ext>
            </a:extLst>
          </p:cNvPr>
          <p:cNvCxnSpPr>
            <a:cxnSpLocks/>
            <a:stCxn id="36" idx="3"/>
            <a:endCxn id="130" idx="1"/>
          </p:cNvCxnSpPr>
          <p:nvPr/>
        </p:nvCxnSpPr>
        <p:spPr>
          <a:xfrm>
            <a:off x="3208689" y="2932340"/>
            <a:ext cx="5554224" cy="529325"/>
          </a:xfrm>
          <a:prstGeom prst="bentConnector3">
            <a:avLst>
              <a:gd name="adj1" fmla="val 42285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01C5160D-20DE-82B7-BE37-65AF151B494E}"/>
              </a:ext>
            </a:extLst>
          </p:cNvPr>
          <p:cNvCxnSpPr>
            <a:cxnSpLocks/>
            <a:stCxn id="37" idx="3"/>
            <a:endCxn id="131" idx="1"/>
          </p:cNvCxnSpPr>
          <p:nvPr/>
        </p:nvCxnSpPr>
        <p:spPr>
          <a:xfrm>
            <a:off x="3201536" y="3180765"/>
            <a:ext cx="5568530" cy="469947"/>
          </a:xfrm>
          <a:prstGeom prst="bentConnector3">
            <a:avLst>
              <a:gd name="adj1" fmla="val 3968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D344248C-4597-5E9C-2BD5-AA79571AC90E}"/>
              </a:ext>
            </a:extLst>
          </p:cNvPr>
          <p:cNvSpPr txBox="1"/>
          <p:nvPr/>
        </p:nvSpPr>
        <p:spPr>
          <a:xfrm>
            <a:off x="8764452" y="2733733"/>
            <a:ext cx="49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17a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9E623DF-05D1-9D46-B102-4CEFFBAC230D}"/>
              </a:ext>
            </a:extLst>
          </p:cNvPr>
          <p:cNvSpPr txBox="1"/>
          <p:nvPr/>
        </p:nvSpPr>
        <p:spPr>
          <a:xfrm>
            <a:off x="8741993" y="5224282"/>
            <a:ext cx="49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17a</a:t>
            </a:r>
          </a:p>
        </p:txBody>
      </p:sp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8AA5E2E1-8EB5-1444-FD77-37F8EC19B398}"/>
              </a:ext>
            </a:extLst>
          </p:cNvPr>
          <p:cNvCxnSpPr>
            <a:cxnSpLocks/>
            <a:stCxn id="167" idx="1"/>
            <a:endCxn id="169" idx="1"/>
          </p:cNvCxnSpPr>
          <p:nvPr/>
        </p:nvCxnSpPr>
        <p:spPr>
          <a:xfrm rot="10800000" flipV="1">
            <a:off x="8741994" y="2872232"/>
            <a:ext cx="22459" cy="2490549"/>
          </a:xfrm>
          <a:prstGeom prst="bentConnector3">
            <a:avLst>
              <a:gd name="adj1" fmla="val 111785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32E9193B-7559-67DD-EC01-77A4FA302628}"/>
              </a:ext>
            </a:extLst>
          </p:cNvPr>
          <p:cNvSpPr txBox="1"/>
          <p:nvPr/>
        </p:nvSpPr>
        <p:spPr>
          <a:xfrm>
            <a:off x="9093056" y="1739753"/>
            <a:ext cx="49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5a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4A29B8A-E694-CA44-9038-5C27C4C9C98A}"/>
              </a:ext>
            </a:extLst>
          </p:cNvPr>
          <p:cNvSpPr txBox="1"/>
          <p:nvPr/>
        </p:nvSpPr>
        <p:spPr>
          <a:xfrm>
            <a:off x="9107362" y="2025667"/>
            <a:ext cx="49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6a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6F34ACB-E5FF-9F43-BB6A-C817365C050D}"/>
              </a:ext>
            </a:extLst>
          </p:cNvPr>
          <p:cNvSpPr txBox="1"/>
          <p:nvPr/>
        </p:nvSpPr>
        <p:spPr>
          <a:xfrm>
            <a:off x="9100209" y="2297243"/>
            <a:ext cx="49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7a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3A7FA01-E040-14DA-D0B3-3FAEA328AFD5}"/>
              </a:ext>
            </a:extLst>
          </p:cNvPr>
          <p:cNvSpPr txBox="1"/>
          <p:nvPr/>
        </p:nvSpPr>
        <p:spPr>
          <a:xfrm>
            <a:off x="9113976" y="2584159"/>
            <a:ext cx="49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8a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205B418-781A-0083-956F-EEFCEF7912FC}"/>
              </a:ext>
            </a:extLst>
          </p:cNvPr>
          <p:cNvSpPr/>
          <p:nvPr/>
        </p:nvSpPr>
        <p:spPr>
          <a:xfrm>
            <a:off x="3201535" y="5679249"/>
            <a:ext cx="2076385" cy="2734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Analog Ground Bus Bar</a:t>
            </a:r>
          </a:p>
        </p:txBody>
      </p: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39FACE30-BC2C-6845-9E31-DB8039F52925}"/>
              </a:ext>
            </a:extLst>
          </p:cNvPr>
          <p:cNvCxnSpPr>
            <a:cxnSpLocks/>
            <a:stCxn id="169" idx="1"/>
            <a:endCxn id="184" idx="0"/>
          </p:cNvCxnSpPr>
          <p:nvPr/>
        </p:nvCxnSpPr>
        <p:spPr>
          <a:xfrm rot="10800000" flipV="1">
            <a:off x="4239729" y="5362781"/>
            <a:ext cx="4502265" cy="316467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nector: Elbow 187">
            <a:extLst>
              <a:ext uri="{FF2B5EF4-FFF2-40B4-BE49-F238E27FC236}">
                <a16:creationId xmlns:a16="http://schemas.microsoft.com/office/drawing/2014/main" id="{97137DEC-DA0F-341A-9285-E976B2C621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08690" y="2872232"/>
            <a:ext cx="5520216" cy="778480"/>
          </a:xfrm>
          <a:prstGeom prst="bentConnector3">
            <a:avLst>
              <a:gd name="adj1" fmla="val 6632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89EDBAA-1930-9528-75BA-61A379E78C24}"/>
              </a:ext>
            </a:extLst>
          </p:cNvPr>
          <p:cNvSpPr/>
          <p:nvPr/>
        </p:nvSpPr>
        <p:spPr>
          <a:xfrm>
            <a:off x="5466731" y="6008565"/>
            <a:ext cx="505582" cy="3651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AI1^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B7708131-06C6-2347-B2BE-FF9BDB91C16B}"/>
              </a:ext>
            </a:extLst>
          </p:cNvPr>
          <p:cNvSpPr/>
          <p:nvPr/>
        </p:nvSpPr>
        <p:spPr>
          <a:xfrm>
            <a:off x="6030512" y="6008565"/>
            <a:ext cx="505582" cy="3651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AI2^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ECFFDC0-59F0-873B-FB4A-1A47C8DC57B0}"/>
              </a:ext>
            </a:extLst>
          </p:cNvPr>
          <p:cNvSpPr/>
          <p:nvPr/>
        </p:nvSpPr>
        <p:spPr>
          <a:xfrm>
            <a:off x="6594293" y="6005484"/>
            <a:ext cx="505582" cy="3651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AI3^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52303826-5A12-CA22-538D-46C03926312D}"/>
              </a:ext>
            </a:extLst>
          </p:cNvPr>
          <p:cNvSpPr/>
          <p:nvPr/>
        </p:nvSpPr>
        <p:spPr>
          <a:xfrm>
            <a:off x="7158074" y="6005484"/>
            <a:ext cx="505582" cy="3651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AI4^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A163A4E1-03D1-1A35-5B3C-57DCC3979E73}"/>
              </a:ext>
            </a:extLst>
          </p:cNvPr>
          <p:cNvSpPr/>
          <p:nvPr/>
        </p:nvSpPr>
        <p:spPr>
          <a:xfrm>
            <a:off x="7792231" y="6008565"/>
            <a:ext cx="505582" cy="3651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AO1^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B4919F2-614B-9AEA-7D32-06AC04346DE3}"/>
              </a:ext>
            </a:extLst>
          </p:cNvPr>
          <p:cNvSpPr/>
          <p:nvPr/>
        </p:nvSpPr>
        <p:spPr>
          <a:xfrm>
            <a:off x="8356012" y="6008565"/>
            <a:ext cx="505582" cy="3651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AO2^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0146205-D646-1802-B40E-FEF0874804D2}"/>
              </a:ext>
            </a:extLst>
          </p:cNvPr>
          <p:cNvSpPr/>
          <p:nvPr/>
        </p:nvSpPr>
        <p:spPr>
          <a:xfrm>
            <a:off x="8919793" y="6005484"/>
            <a:ext cx="505582" cy="3651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AO3^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7E0A39E4-CCB5-FA4F-2BB9-880A2CE1E529}"/>
              </a:ext>
            </a:extLst>
          </p:cNvPr>
          <p:cNvSpPr/>
          <p:nvPr/>
        </p:nvSpPr>
        <p:spPr>
          <a:xfrm>
            <a:off x="9483574" y="6005484"/>
            <a:ext cx="505582" cy="3651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AO4^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209" name="Connector: Elbow 208">
            <a:extLst>
              <a:ext uri="{FF2B5EF4-FFF2-40B4-BE49-F238E27FC236}">
                <a16:creationId xmlns:a16="http://schemas.microsoft.com/office/drawing/2014/main" id="{738F5CCB-0C81-4C89-C7EF-311AF878D534}"/>
              </a:ext>
            </a:extLst>
          </p:cNvPr>
          <p:cNvCxnSpPr>
            <a:cxnSpLocks/>
            <a:stCxn id="195" idx="0"/>
            <a:endCxn id="180" idx="1"/>
          </p:cNvCxnSpPr>
          <p:nvPr/>
        </p:nvCxnSpPr>
        <p:spPr>
          <a:xfrm rot="5400000" flipH="1" flipV="1">
            <a:off x="5341133" y="2256642"/>
            <a:ext cx="4130312" cy="3373534"/>
          </a:xfrm>
          <a:prstGeom prst="bentConnector2">
            <a:avLst/>
          </a:prstGeom>
          <a:ln w="2857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65C61A8E-DDD5-A630-C821-BD2BF29E09C1}"/>
              </a:ext>
            </a:extLst>
          </p:cNvPr>
          <p:cNvCxnSpPr>
            <a:cxnSpLocks/>
            <a:stCxn id="196" idx="0"/>
            <a:endCxn id="181" idx="1"/>
          </p:cNvCxnSpPr>
          <p:nvPr/>
        </p:nvCxnSpPr>
        <p:spPr>
          <a:xfrm rot="5400000" flipH="1" flipV="1">
            <a:off x="5773133" y="2674337"/>
            <a:ext cx="3844398" cy="2824059"/>
          </a:xfrm>
          <a:prstGeom prst="bentConnector2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or: Elbow 214">
            <a:extLst>
              <a:ext uri="{FF2B5EF4-FFF2-40B4-BE49-F238E27FC236}">
                <a16:creationId xmlns:a16="http://schemas.microsoft.com/office/drawing/2014/main" id="{45CEBE1F-5E5B-58DD-EF8A-7587615E615A}"/>
              </a:ext>
            </a:extLst>
          </p:cNvPr>
          <p:cNvCxnSpPr>
            <a:cxnSpLocks/>
            <a:stCxn id="197" idx="0"/>
            <a:endCxn id="182" idx="1"/>
          </p:cNvCxnSpPr>
          <p:nvPr/>
        </p:nvCxnSpPr>
        <p:spPr>
          <a:xfrm rot="5400000" flipH="1" flipV="1">
            <a:off x="6188776" y="3094052"/>
            <a:ext cx="3569741" cy="2253125"/>
          </a:xfrm>
          <a:prstGeom prst="bentConnector2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nector: Elbow 217">
            <a:extLst>
              <a:ext uri="{FF2B5EF4-FFF2-40B4-BE49-F238E27FC236}">
                <a16:creationId xmlns:a16="http://schemas.microsoft.com/office/drawing/2014/main" id="{0A8929A3-DFE6-B252-A174-43D8E1B7A9EC}"/>
              </a:ext>
            </a:extLst>
          </p:cNvPr>
          <p:cNvCxnSpPr>
            <a:cxnSpLocks/>
            <a:stCxn id="198" idx="0"/>
            <a:endCxn id="183" idx="1"/>
          </p:cNvCxnSpPr>
          <p:nvPr/>
        </p:nvCxnSpPr>
        <p:spPr>
          <a:xfrm rot="5400000" flipH="1" flipV="1">
            <a:off x="6621008" y="3512517"/>
            <a:ext cx="3282825" cy="1703111"/>
          </a:xfrm>
          <a:prstGeom prst="bentConnector2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3EB5B441-901B-FB5E-CD10-DA535C6ADC7D}"/>
              </a:ext>
            </a:extLst>
          </p:cNvPr>
          <p:cNvSpPr txBox="1"/>
          <p:nvPr/>
        </p:nvSpPr>
        <p:spPr>
          <a:xfrm>
            <a:off x="9338630" y="3510562"/>
            <a:ext cx="49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9a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89EFE38D-3382-3133-53BC-0BD7A409BA78}"/>
              </a:ext>
            </a:extLst>
          </p:cNvPr>
          <p:cNvSpPr txBox="1"/>
          <p:nvPr/>
        </p:nvSpPr>
        <p:spPr>
          <a:xfrm>
            <a:off x="9620282" y="3510562"/>
            <a:ext cx="49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10a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55E167E0-00E7-A960-72A8-2DD2627681E1}"/>
              </a:ext>
            </a:extLst>
          </p:cNvPr>
          <p:cNvSpPr txBox="1"/>
          <p:nvPr/>
        </p:nvSpPr>
        <p:spPr>
          <a:xfrm>
            <a:off x="9903168" y="3512212"/>
            <a:ext cx="49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11a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6E24DC0-1025-357E-AFE7-8BDAD5E383CD}"/>
              </a:ext>
            </a:extLst>
          </p:cNvPr>
          <p:cNvSpPr txBox="1"/>
          <p:nvPr/>
        </p:nvSpPr>
        <p:spPr>
          <a:xfrm>
            <a:off x="10184820" y="3512212"/>
            <a:ext cx="493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12a</a:t>
            </a:r>
          </a:p>
        </p:txBody>
      </p: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3178DCD2-97C3-2AFD-9716-ACA960CCB735}"/>
              </a:ext>
            </a:extLst>
          </p:cNvPr>
          <p:cNvCxnSpPr>
            <a:cxnSpLocks/>
            <a:stCxn id="199" idx="0"/>
            <a:endCxn id="223" idx="2"/>
          </p:cNvCxnSpPr>
          <p:nvPr/>
        </p:nvCxnSpPr>
        <p:spPr>
          <a:xfrm rot="5400000" flipH="1" flipV="1">
            <a:off x="7704790" y="4127793"/>
            <a:ext cx="2221004" cy="1540541"/>
          </a:xfrm>
          <a:prstGeom prst="bentConnector3">
            <a:avLst>
              <a:gd name="adj1" fmla="val 15393"/>
            </a:avLst>
          </a:prstGeom>
          <a:ln w="2857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15664887-D675-26AF-DC47-CACFD0837611}"/>
              </a:ext>
            </a:extLst>
          </p:cNvPr>
          <p:cNvCxnSpPr>
            <a:cxnSpLocks/>
            <a:stCxn id="200" idx="0"/>
            <a:endCxn id="224" idx="2"/>
          </p:cNvCxnSpPr>
          <p:nvPr/>
        </p:nvCxnSpPr>
        <p:spPr>
          <a:xfrm rot="5400000" flipH="1" flipV="1">
            <a:off x="8127507" y="4268857"/>
            <a:ext cx="2221004" cy="1258412"/>
          </a:xfrm>
          <a:prstGeom prst="bentConnector3">
            <a:avLst>
              <a:gd name="adj1" fmla="val 11216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Connector: Elbow 233">
            <a:extLst>
              <a:ext uri="{FF2B5EF4-FFF2-40B4-BE49-F238E27FC236}">
                <a16:creationId xmlns:a16="http://schemas.microsoft.com/office/drawing/2014/main" id="{ADF4E994-96CA-530F-022E-B5AF69C4E024}"/>
              </a:ext>
            </a:extLst>
          </p:cNvPr>
          <p:cNvCxnSpPr>
            <a:cxnSpLocks/>
            <a:stCxn id="201" idx="0"/>
            <a:endCxn id="225" idx="2"/>
          </p:cNvCxnSpPr>
          <p:nvPr/>
        </p:nvCxnSpPr>
        <p:spPr>
          <a:xfrm rot="5400000" flipH="1" flipV="1">
            <a:off x="8553206" y="4408590"/>
            <a:ext cx="2216273" cy="977517"/>
          </a:xfrm>
          <a:prstGeom prst="bentConnector3">
            <a:avLst>
              <a:gd name="adj1" fmla="val 7346"/>
            </a:avLst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Connector: Elbow 236">
            <a:extLst>
              <a:ext uri="{FF2B5EF4-FFF2-40B4-BE49-F238E27FC236}">
                <a16:creationId xmlns:a16="http://schemas.microsoft.com/office/drawing/2014/main" id="{46221560-84B4-CACE-5B4D-42ADA8FDB6A4}"/>
              </a:ext>
            </a:extLst>
          </p:cNvPr>
          <p:cNvCxnSpPr>
            <a:cxnSpLocks/>
            <a:stCxn id="202" idx="0"/>
            <a:endCxn id="226" idx="2"/>
          </p:cNvCxnSpPr>
          <p:nvPr/>
        </p:nvCxnSpPr>
        <p:spPr>
          <a:xfrm rot="5400000" flipH="1" flipV="1">
            <a:off x="8975923" y="4549654"/>
            <a:ext cx="2216273" cy="695388"/>
          </a:xfrm>
          <a:prstGeom prst="bentConnector3">
            <a:avLst>
              <a:gd name="adj1" fmla="val 3360"/>
            </a:avLst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332A222E-DAC6-C329-F83F-6B86060D3A48}"/>
              </a:ext>
            </a:extLst>
          </p:cNvPr>
          <p:cNvSpPr txBox="1"/>
          <p:nvPr/>
        </p:nvSpPr>
        <p:spPr>
          <a:xfrm>
            <a:off x="10001381" y="4665539"/>
            <a:ext cx="817789" cy="369332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IO397</a:t>
            </a:r>
            <a:endParaRPr lang="en-US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34EDFB3-0F91-E082-9005-EE722E789C6A}"/>
              </a:ext>
            </a:extLst>
          </p:cNvPr>
          <p:cNvSpPr txBox="1"/>
          <p:nvPr/>
        </p:nvSpPr>
        <p:spPr>
          <a:xfrm>
            <a:off x="10001381" y="2539948"/>
            <a:ext cx="817789" cy="369332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IO191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88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HorizontalLog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8171C2D-82A6-455B-B06E-C176ED724554}" vid="{19787A79-310C-4769-B3D3-58D12154378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19158</TotalTime>
  <Words>998</Words>
  <Application>Microsoft Office PowerPoint</Application>
  <PresentationFormat>Widescreen</PresentationFormat>
  <Paragraphs>314</Paragraphs>
  <Slides>11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Wingdings</vt:lpstr>
      <vt:lpstr>Office Theme</vt:lpstr>
      <vt:lpstr>HorizontalLogo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NC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Carson Mark McGuire</dc:creator>
  <cp:lastModifiedBy>Carson Mark McGuire</cp:lastModifiedBy>
  <cp:revision>248</cp:revision>
  <dcterms:created xsi:type="dcterms:W3CDTF">2025-08-20T15:31:37Z</dcterms:created>
  <dcterms:modified xsi:type="dcterms:W3CDTF">2025-10-22T19:28:21Z</dcterms:modified>
</cp:coreProperties>
</file>